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78" r:id="rId2"/>
    <p:sldId id="265" r:id="rId3"/>
    <p:sldId id="266" r:id="rId4"/>
    <p:sldId id="277" r:id="rId5"/>
    <p:sldId id="276" r:id="rId6"/>
    <p:sldId id="280" r:id="rId7"/>
    <p:sldId id="272" r:id="rId8"/>
    <p:sldId id="282" r:id="rId9"/>
    <p:sldId id="283" r:id="rId10"/>
    <p:sldId id="284" r:id="rId11"/>
    <p:sldId id="285" r:id="rId12"/>
    <p:sldId id="281" r:id="rId13"/>
    <p:sldId id="275" r:id="rId14"/>
    <p:sldId id="279"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9CC"/>
    <a:srgbClr val="CC00FF"/>
    <a:srgbClr val="003399"/>
    <a:srgbClr val="33CCFF"/>
    <a:srgbClr val="CC99FF"/>
    <a:srgbClr val="CCECFF"/>
    <a:srgbClr val="FFCCFF"/>
    <a:srgbClr val="66FFFF"/>
    <a:srgbClr val="6600FF"/>
    <a:srgbClr val="009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7C59C0-F739-4F13-B52F-01EBA16D0386}" v="94" dt="2022-08-09T19:47:52.5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4" autoAdjust="0"/>
    <p:restoredTop sz="94660"/>
  </p:normalViewPr>
  <p:slideViewPr>
    <p:cSldViewPr snapToGrid="0">
      <p:cViewPr varScale="1">
        <p:scale>
          <a:sx n="106" d="100"/>
          <a:sy n="106" d="100"/>
        </p:scale>
        <p:origin x="726" y="10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ild Foundation Info" userId="50433b4f-b933-44dc-aa19-8929800ac387" providerId="ADAL" clId="{857C59C0-F739-4F13-B52F-01EBA16D0386}"/>
    <pc:docChg chg="undo custSel addSld delSld modSld">
      <pc:chgData name="Child Foundation Info" userId="50433b4f-b933-44dc-aa19-8929800ac387" providerId="ADAL" clId="{857C59C0-F739-4F13-B52F-01EBA16D0386}" dt="2022-08-09T23:26:21.440" v="2853" actId="14838"/>
      <pc:docMkLst>
        <pc:docMk/>
      </pc:docMkLst>
      <pc:sldChg chg="modSp add del">
        <pc:chgData name="Child Foundation Info" userId="50433b4f-b933-44dc-aa19-8929800ac387" providerId="ADAL" clId="{857C59C0-F739-4F13-B52F-01EBA16D0386}" dt="2022-08-08T19:00:48.175" v="778" actId="47"/>
        <pc:sldMkLst>
          <pc:docMk/>
          <pc:sldMk cId="2332586876" sldId="258"/>
        </pc:sldMkLst>
        <pc:graphicFrameChg chg="mod">
          <ac:chgData name="Child Foundation Info" userId="50433b4f-b933-44dc-aa19-8929800ac387" providerId="ADAL" clId="{857C59C0-F739-4F13-B52F-01EBA16D0386}" dt="2022-08-08T18:51:48.503" v="503"/>
          <ac:graphicFrameMkLst>
            <pc:docMk/>
            <pc:sldMk cId="2332586876" sldId="258"/>
            <ac:graphicFrameMk id="4" creationId="{C4FFED07-3113-76A8-B3D7-341CEA90F688}"/>
          </ac:graphicFrameMkLst>
        </pc:graphicFrameChg>
      </pc:sldChg>
      <pc:sldChg chg="delSp modSp del mod">
        <pc:chgData name="Child Foundation Info" userId="50433b4f-b933-44dc-aa19-8929800ac387" providerId="ADAL" clId="{857C59C0-F739-4F13-B52F-01EBA16D0386}" dt="2022-08-08T15:58:57.376" v="336" actId="2696"/>
        <pc:sldMkLst>
          <pc:docMk/>
          <pc:sldMk cId="2741290910" sldId="258"/>
        </pc:sldMkLst>
        <pc:spChg chg="del">
          <ac:chgData name="Child Foundation Info" userId="50433b4f-b933-44dc-aa19-8929800ac387" providerId="ADAL" clId="{857C59C0-F739-4F13-B52F-01EBA16D0386}" dt="2022-08-04T04:30:39.730" v="138" actId="478"/>
          <ac:spMkLst>
            <pc:docMk/>
            <pc:sldMk cId="2741290910" sldId="258"/>
            <ac:spMk id="3" creationId="{D7D24B58-FF9B-986E-2C53-9BD1D1B37AE3}"/>
          </ac:spMkLst>
        </pc:spChg>
        <pc:spChg chg="del mod">
          <ac:chgData name="Child Foundation Info" userId="50433b4f-b933-44dc-aa19-8929800ac387" providerId="ADAL" clId="{857C59C0-F739-4F13-B52F-01EBA16D0386}" dt="2022-08-04T04:30:38.864" v="137" actId="478"/>
          <ac:spMkLst>
            <pc:docMk/>
            <pc:sldMk cId="2741290910" sldId="258"/>
            <ac:spMk id="5" creationId="{D5FCCA0A-CF50-5901-67F9-B283339B362A}"/>
          </ac:spMkLst>
        </pc:spChg>
        <pc:spChg chg="mod">
          <ac:chgData name="Child Foundation Info" userId="50433b4f-b933-44dc-aa19-8929800ac387" providerId="ADAL" clId="{857C59C0-F739-4F13-B52F-01EBA16D0386}" dt="2022-08-08T15:58:40.798" v="335" actId="255"/>
          <ac:spMkLst>
            <pc:docMk/>
            <pc:sldMk cId="2741290910" sldId="258"/>
            <ac:spMk id="16" creationId="{3B63F425-E7FC-380B-EE2C-3BD46D586CEA}"/>
          </ac:spMkLst>
        </pc:spChg>
        <pc:spChg chg="del">
          <ac:chgData name="Child Foundation Info" userId="50433b4f-b933-44dc-aa19-8929800ac387" providerId="ADAL" clId="{857C59C0-F739-4F13-B52F-01EBA16D0386}" dt="2022-08-08T15:50:17.639" v="239" actId="21"/>
          <ac:spMkLst>
            <pc:docMk/>
            <pc:sldMk cId="2741290910" sldId="258"/>
            <ac:spMk id="40" creationId="{26CFB9E9-5DF2-81C0-15C2-5A7498986B98}"/>
          </ac:spMkLst>
        </pc:spChg>
        <pc:spChg chg="del">
          <ac:chgData name="Child Foundation Info" userId="50433b4f-b933-44dc-aa19-8929800ac387" providerId="ADAL" clId="{857C59C0-F739-4F13-B52F-01EBA16D0386}" dt="2022-08-08T15:50:17.639" v="239" actId="21"/>
          <ac:spMkLst>
            <pc:docMk/>
            <pc:sldMk cId="2741290910" sldId="258"/>
            <ac:spMk id="41" creationId="{257549ED-8E9C-86DC-A6BC-CBFAB3146936}"/>
          </ac:spMkLst>
        </pc:spChg>
        <pc:spChg chg="del">
          <ac:chgData name="Child Foundation Info" userId="50433b4f-b933-44dc-aa19-8929800ac387" providerId="ADAL" clId="{857C59C0-F739-4F13-B52F-01EBA16D0386}" dt="2022-08-08T15:50:17.639" v="239" actId="21"/>
          <ac:spMkLst>
            <pc:docMk/>
            <pc:sldMk cId="2741290910" sldId="258"/>
            <ac:spMk id="45" creationId="{98E0EC36-0394-DD06-64EE-E504CB85DF7C}"/>
          </ac:spMkLst>
        </pc:spChg>
      </pc:sldChg>
      <pc:sldChg chg="del">
        <pc:chgData name="Child Foundation Info" userId="50433b4f-b933-44dc-aa19-8929800ac387" providerId="ADAL" clId="{857C59C0-F739-4F13-B52F-01EBA16D0386}" dt="2022-08-04T04:24:28.479" v="3" actId="47"/>
        <pc:sldMkLst>
          <pc:docMk/>
          <pc:sldMk cId="177757507" sldId="261"/>
        </pc:sldMkLst>
      </pc:sldChg>
      <pc:sldChg chg="del">
        <pc:chgData name="Child Foundation Info" userId="50433b4f-b933-44dc-aa19-8929800ac387" providerId="ADAL" clId="{857C59C0-F739-4F13-B52F-01EBA16D0386}" dt="2022-08-04T04:24:29.936" v="4" actId="47"/>
        <pc:sldMkLst>
          <pc:docMk/>
          <pc:sldMk cId="3828209622" sldId="262"/>
        </pc:sldMkLst>
      </pc:sldChg>
      <pc:sldChg chg="del">
        <pc:chgData name="Child Foundation Info" userId="50433b4f-b933-44dc-aa19-8929800ac387" providerId="ADAL" clId="{857C59C0-F739-4F13-B52F-01EBA16D0386}" dt="2022-08-04T04:24:31.600" v="5" actId="47"/>
        <pc:sldMkLst>
          <pc:docMk/>
          <pc:sldMk cId="3273205248" sldId="263"/>
        </pc:sldMkLst>
      </pc:sldChg>
      <pc:sldChg chg="del">
        <pc:chgData name="Child Foundation Info" userId="50433b4f-b933-44dc-aa19-8929800ac387" providerId="ADAL" clId="{857C59C0-F739-4F13-B52F-01EBA16D0386}" dt="2022-08-04T04:24:33.217" v="6" actId="47"/>
        <pc:sldMkLst>
          <pc:docMk/>
          <pc:sldMk cId="2402915256" sldId="264"/>
        </pc:sldMkLst>
      </pc:sldChg>
      <pc:sldChg chg="del">
        <pc:chgData name="Child Foundation Info" userId="50433b4f-b933-44dc-aa19-8929800ac387" providerId="ADAL" clId="{857C59C0-F739-4F13-B52F-01EBA16D0386}" dt="2022-08-04T04:25:10.646" v="7" actId="2696"/>
        <pc:sldMkLst>
          <pc:docMk/>
          <pc:sldMk cId="1546120761" sldId="265"/>
        </pc:sldMkLst>
      </pc:sldChg>
      <pc:sldChg chg="addSp modSp add mod">
        <pc:chgData name="Child Foundation Info" userId="50433b4f-b933-44dc-aa19-8929800ac387" providerId="ADAL" clId="{857C59C0-F739-4F13-B52F-01EBA16D0386}" dt="2022-08-09T02:54:41.398" v="1185" actId="1038"/>
        <pc:sldMkLst>
          <pc:docMk/>
          <pc:sldMk cId="2556072845" sldId="265"/>
        </pc:sldMkLst>
        <pc:spChg chg="add mod">
          <ac:chgData name="Child Foundation Info" userId="50433b4f-b933-44dc-aa19-8929800ac387" providerId="ADAL" clId="{857C59C0-F739-4F13-B52F-01EBA16D0386}" dt="2022-08-09T02:54:34.117" v="1159" actId="571"/>
          <ac:spMkLst>
            <pc:docMk/>
            <pc:sldMk cId="2556072845" sldId="265"/>
            <ac:spMk id="2" creationId="{D8457696-B45D-255E-2AE2-F476C9DEE3E8}"/>
          </ac:spMkLst>
        </pc:spChg>
        <pc:spChg chg="add mod">
          <ac:chgData name="Child Foundation Info" userId="50433b4f-b933-44dc-aa19-8929800ac387" providerId="ADAL" clId="{857C59C0-F739-4F13-B52F-01EBA16D0386}" dt="2022-08-09T02:54:34.117" v="1159" actId="571"/>
          <ac:spMkLst>
            <pc:docMk/>
            <pc:sldMk cId="2556072845" sldId="265"/>
            <ac:spMk id="4" creationId="{FEEFA9B9-8418-8CCB-6252-4ECCB381E92E}"/>
          </ac:spMkLst>
        </pc:spChg>
        <pc:spChg chg="mod">
          <ac:chgData name="Child Foundation Info" userId="50433b4f-b933-44dc-aa19-8929800ac387" providerId="ADAL" clId="{857C59C0-F739-4F13-B52F-01EBA16D0386}" dt="2022-08-09T02:54:41.398" v="1185" actId="1038"/>
          <ac:spMkLst>
            <pc:docMk/>
            <pc:sldMk cId="2556072845" sldId="265"/>
            <ac:spMk id="5" creationId="{2D60905D-1492-15EF-E968-97DD65F63BED}"/>
          </ac:spMkLst>
        </pc:spChg>
        <pc:spChg chg="add mod">
          <ac:chgData name="Child Foundation Info" userId="50433b4f-b933-44dc-aa19-8929800ac387" providerId="ADAL" clId="{857C59C0-F739-4F13-B52F-01EBA16D0386}" dt="2022-08-09T02:54:34.117" v="1159" actId="571"/>
          <ac:spMkLst>
            <pc:docMk/>
            <pc:sldMk cId="2556072845" sldId="265"/>
            <ac:spMk id="6" creationId="{E0E36348-ECAE-81D9-3BDE-1BD566D603FD}"/>
          </ac:spMkLst>
        </pc:spChg>
        <pc:spChg chg="mod">
          <ac:chgData name="Child Foundation Info" userId="50433b4f-b933-44dc-aa19-8929800ac387" providerId="ADAL" clId="{857C59C0-F739-4F13-B52F-01EBA16D0386}" dt="2022-08-09T02:54:41.398" v="1185" actId="1038"/>
          <ac:spMkLst>
            <pc:docMk/>
            <pc:sldMk cId="2556072845" sldId="265"/>
            <ac:spMk id="7" creationId="{2FEC8246-82DF-6DD8-87E8-9CF2666B820E}"/>
          </ac:spMkLst>
        </pc:spChg>
        <pc:spChg chg="add mod">
          <ac:chgData name="Child Foundation Info" userId="50433b4f-b933-44dc-aa19-8929800ac387" providerId="ADAL" clId="{857C59C0-F739-4F13-B52F-01EBA16D0386}" dt="2022-08-09T02:54:34.117" v="1159" actId="571"/>
          <ac:spMkLst>
            <pc:docMk/>
            <pc:sldMk cId="2556072845" sldId="265"/>
            <ac:spMk id="8" creationId="{F7B35D8D-0FBF-EFC2-E711-BA93D8715BEC}"/>
          </ac:spMkLst>
        </pc:spChg>
        <pc:spChg chg="mod">
          <ac:chgData name="Child Foundation Info" userId="50433b4f-b933-44dc-aa19-8929800ac387" providerId="ADAL" clId="{857C59C0-F739-4F13-B52F-01EBA16D0386}" dt="2022-08-09T02:54:41.398" v="1185" actId="1038"/>
          <ac:spMkLst>
            <pc:docMk/>
            <pc:sldMk cId="2556072845" sldId="265"/>
            <ac:spMk id="9" creationId="{66E9BE1B-F7FE-2BF0-198C-8E28BF7B7A24}"/>
          </ac:spMkLst>
        </pc:spChg>
        <pc:spChg chg="add mod">
          <ac:chgData name="Child Foundation Info" userId="50433b4f-b933-44dc-aa19-8929800ac387" providerId="ADAL" clId="{857C59C0-F739-4F13-B52F-01EBA16D0386}" dt="2022-08-09T02:54:34.117" v="1159" actId="571"/>
          <ac:spMkLst>
            <pc:docMk/>
            <pc:sldMk cId="2556072845" sldId="265"/>
            <ac:spMk id="10" creationId="{28C68EC6-C279-725C-5672-E45937E05442}"/>
          </ac:spMkLst>
        </pc:spChg>
        <pc:spChg chg="mod">
          <ac:chgData name="Child Foundation Info" userId="50433b4f-b933-44dc-aa19-8929800ac387" providerId="ADAL" clId="{857C59C0-F739-4F13-B52F-01EBA16D0386}" dt="2022-08-09T02:54:41.398" v="1185" actId="1038"/>
          <ac:spMkLst>
            <pc:docMk/>
            <pc:sldMk cId="2556072845" sldId="265"/>
            <ac:spMk id="11" creationId="{CDE4B673-F700-E073-2420-F743424DB055}"/>
          </ac:spMkLst>
        </pc:spChg>
        <pc:spChg chg="add mod">
          <ac:chgData name="Child Foundation Info" userId="50433b4f-b933-44dc-aa19-8929800ac387" providerId="ADAL" clId="{857C59C0-F739-4F13-B52F-01EBA16D0386}" dt="2022-08-09T02:54:34.117" v="1159" actId="571"/>
          <ac:spMkLst>
            <pc:docMk/>
            <pc:sldMk cId="2556072845" sldId="265"/>
            <ac:spMk id="12" creationId="{473C4425-22F9-39C7-7A8F-ACF4292DB912}"/>
          </ac:spMkLst>
        </pc:spChg>
        <pc:spChg chg="mod">
          <ac:chgData name="Child Foundation Info" userId="50433b4f-b933-44dc-aa19-8929800ac387" providerId="ADAL" clId="{857C59C0-F739-4F13-B52F-01EBA16D0386}" dt="2022-08-09T02:54:41.398" v="1185" actId="1038"/>
          <ac:spMkLst>
            <pc:docMk/>
            <pc:sldMk cId="2556072845" sldId="265"/>
            <ac:spMk id="13" creationId="{A4ADA0F2-572F-6B2B-B4A7-A6CB6DA1C33D}"/>
          </ac:spMkLst>
        </pc:spChg>
        <pc:spChg chg="add mod">
          <ac:chgData name="Child Foundation Info" userId="50433b4f-b933-44dc-aa19-8929800ac387" providerId="ADAL" clId="{857C59C0-F739-4F13-B52F-01EBA16D0386}" dt="2022-08-09T02:54:34.117" v="1159" actId="571"/>
          <ac:spMkLst>
            <pc:docMk/>
            <pc:sldMk cId="2556072845" sldId="265"/>
            <ac:spMk id="15" creationId="{3F393725-FF4D-1850-A68E-E3D5E1F8B958}"/>
          </ac:spMkLst>
        </pc:spChg>
        <pc:spChg chg="mod">
          <ac:chgData name="Child Foundation Info" userId="50433b4f-b933-44dc-aa19-8929800ac387" providerId="ADAL" clId="{857C59C0-F739-4F13-B52F-01EBA16D0386}" dt="2022-08-09T02:54:41.398" v="1185" actId="1038"/>
          <ac:spMkLst>
            <pc:docMk/>
            <pc:sldMk cId="2556072845" sldId="265"/>
            <ac:spMk id="16" creationId="{A6251F43-A1FC-75A4-A00A-B8DCCA9A7604}"/>
          </ac:spMkLst>
        </pc:spChg>
        <pc:spChg chg="mod">
          <ac:chgData name="Child Foundation Info" userId="50433b4f-b933-44dc-aa19-8929800ac387" providerId="ADAL" clId="{857C59C0-F739-4F13-B52F-01EBA16D0386}" dt="2022-08-09T02:54:41.398" v="1185" actId="1038"/>
          <ac:spMkLst>
            <pc:docMk/>
            <pc:sldMk cId="2556072845" sldId="265"/>
            <ac:spMk id="17" creationId="{83E6E85E-F465-4557-EED5-CD2DFBF763B0}"/>
          </ac:spMkLst>
        </pc:spChg>
        <pc:spChg chg="mod">
          <ac:chgData name="Child Foundation Info" userId="50433b4f-b933-44dc-aa19-8929800ac387" providerId="ADAL" clId="{857C59C0-F739-4F13-B52F-01EBA16D0386}" dt="2022-08-09T02:54:41.398" v="1185" actId="1038"/>
          <ac:spMkLst>
            <pc:docMk/>
            <pc:sldMk cId="2556072845" sldId="265"/>
            <ac:spMk id="18" creationId="{F761B720-6739-253C-EB9C-B8B490F2168F}"/>
          </ac:spMkLst>
        </pc:spChg>
        <pc:spChg chg="add mod">
          <ac:chgData name="Child Foundation Info" userId="50433b4f-b933-44dc-aa19-8929800ac387" providerId="ADAL" clId="{857C59C0-F739-4F13-B52F-01EBA16D0386}" dt="2022-08-09T02:54:34.117" v="1159" actId="571"/>
          <ac:spMkLst>
            <pc:docMk/>
            <pc:sldMk cId="2556072845" sldId="265"/>
            <ac:spMk id="19" creationId="{C56C20AB-5F49-DE4A-5D46-37D91E1BEA52}"/>
          </ac:spMkLst>
        </pc:spChg>
        <pc:spChg chg="mod">
          <ac:chgData name="Child Foundation Info" userId="50433b4f-b933-44dc-aa19-8929800ac387" providerId="ADAL" clId="{857C59C0-F739-4F13-B52F-01EBA16D0386}" dt="2022-08-09T02:54:41.398" v="1185" actId="1038"/>
          <ac:spMkLst>
            <pc:docMk/>
            <pc:sldMk cId="2556072845" sldId="265"/>
            <ac:spMk id="24" creationId="{FAA7CBDE-0AA0-84D5-D977-709A18F6C384}"/>
          </ac:spMkLst>
        </pc:spChg>
      </pc:sldChg>
      <pc:sldChg chg="delSp modSp mod">
        <pc:chgData name="Child Foundation Info" userId="50433b4f-b933-44dc-aa19-8929800ac387" providerId="ADAL" clId="{857C59C0-F739-4F13-B52F-01EBA16D0386}" dt="2022-08-04T04:33:57.725" v="237" actId="1037"/>
        <pc:sldMkLst>
          <pc:docMk/>
          <pc:sldMk cId="919006761" sldId="266"/>
        </pc:sldMkLst>
        <pc:spChg chg="mod">
          <ac:chgData name="Child Foundation Info" userId="50433b4f-b933-44dc-aa19-8929800ac387" providerId="ADAL" clId="{857C59C0-F739-4F13-B52F-01EBA16D0386}" dt="2022-08-04T04:33:57.725" v="237" actId="1037"/>
          <ac:spMkLst>
            <pc:docMk/>
            <pc:sldMk cId="919006761" sldId="266"/>
            <ac:spMk id="3" creationId="{7C06FB14-ED23-EC58-144C-0CD7A8E49A2F}"/>
          </ac:spMkLst>
        </pc:spChg>
        <pc:spChg chg="mod">
          <ac:chgData name="Child Foundation Info" userId="50433b4f-b933-44dc-aa19-8929800ac387" providerId="ADAL" clId="{857C59C0-F739-4F13-B52F-01EBA16D0386}" dt="2022-08-04T04:33:57.725" v="237" actId="1037"/>
          <ac:spMkLst>
            <pc:docMk/>
            <pc:sldMk cId="919006761" sldId="266"/>
            <ac:spMk id="5" creationId="{E9772A76-126D-F1BC-7ECC-6DF52F0C29D1}"/>
          </ac:spMkLst>
        </pc:spChg>
        <pc:spChg chg="mod">
          <ac:chgData name="Child Foundation Info" userId="50433b4f-b933-44dc-aa19-8929800ac387" providerId="ADAL" clId="{857C59C0-F739-4F13-B52F-01EBA16D0386}" dt="2022-08-04T04:33:57.725" v="237" actId="1037"/>
          <ac:spMkLst>
            <pc:docMk/>
            <pc:sldMk cId="919006761" sldId="266"/>
            <ac:spMk id="7" creationId="{F102D003-A542-A35F-6B02-BD34A46200B3}"/>
          </ac:spMkLst>
        </pc:spChg>
        <pc:spChg chg="mod">
          <ac:chgData name="Child Foundation Info" userId="50433b4f-b933-44dc-aa19-8929800ac387" providerId="ADAL" clId="{857C59C0-F739-4F13-B52F-01EBA16D0386}" dt="2022-08-04T04:33:57.725" v="237" actId="1037"/>
          <ac:spMkLst>
            <pc:docMk/>
            <pc:sldMk cId="919006761" sldId="266"/>
            <ac:spMk id="13" creationId="{E62A8991-77F3-F259-8F53-860656E74453}"/>
          </ac:spMkLst>
        </pc:spChg>
        <pc:spChg chg="mod">
          <ac:chgData name="Child Foundation Info" userId="50433b4f-b933-44dc-aa19-8929800ac387" providerId="ADAL" clId="{857C59C0-F739-4F13-B52F-01EBA16D0386}" dt="2022-08-04T04:33:57.725" v="237" actId="1037"/>
          <ac:spMkLst>
            <pc:docMk/>
            <pc:sldMk cId="919006761" sldId="266"/>
            <ac:spMk id="15" creationId="{6F1B7A0A-9A37-5838-8239-A5B8FFBED06B}"/>
          </ac:spMkLst>
        </pc:spChg>
        <pc:spChg chg="del">
          <ac:chgData name="Child Foundation Info" userId="50433b4f-b933-44dc-aa19-8929800ac387" providerId="ADAL" clId="{857C59C0-F739-4F13-B52F-01EBA16D0386}" dt="2022-08-04T04:32:33.164" v="140" actId="21"/>
          <ac:spMkLst>
            <pc:docMk/>
            <pc:sldMk cId="919006761" sldId="266"/>
            <ac:spMk id="45" creationId="{2C7741CB-B4D1-FB12-8361-6C99911DD458}"/>
          </ac:spMkLst>
        </pc:spChg>
        <pc:spChg chg="del">
          <ac:chgData name="Child Foundation Info" userId="50433b4f-b933-44dc-aa19-8929800ac387" providerId="ADAL" clId="{857C59C0-F739-4F13-B52F-01EBA16D0386}" dt="2022-08-04T04:32:33.164" v="140" actId="21"/>
          <ac:spMkLst>
            <pc:docMk/>
            <pc:sldMk cId="919006761" sldId="266"/>
            <ac:spMk id="47" creationId="{93E741B7-DFD7-0A02-F022-C0661146BEB6}"/>
          </ac:spMkLst>
        </pc:spChg>
        <pc:picChg chg="del">
          <ac:chgData name="Child Foundation Info" userId="50433b4f-b933-44dc-aa19-8929800ac387" providerId="ADAL" clId="{857C59C0-F739-4F13-B52F-01EBA16D0386}" dt="2022-08-04T04:32:33.164" v="140" actId="21"/>
          <ac:picMkLst>
            <pc:docMk/>
            <pc:sldMk cId="919006761" sldId="266"/>
            <ac:picMk id="6" creationId="{F8B6E6E0-287C-3D2A-CCB4-A8D9E929F1A6}"/>
          </ac:picMkLst>
        </pc:picChg>
        <pc:picChg chg="del">
          <ac:chgData name="Child Foundation Info" userId="50433b4f-b933-44dc-aa19-8929800ac387" providerId="ADAL" clId="{857C59C0-F739-4F13-B52F-01EBA16D0386}" dt="2022-08-04T04:32:33.164" v="140" actId="21"/>
          <ac:picMkLst>
            <pc:docMk/>
            <pc:sldMk cId="919006761" sldId="266"/>
            <ac:picMk id="9" creationId="{2A14D9DD-F1E0-6162-D2D7-1A8AEB526C62}"/>
          </ac:picMkLst>
        </pc:picChg>
        <pc:cxnChg chg="mod">
          <ac:chgData name="Child Foundation Info" userId="50433b4f-b933-44dc-aa19-8929800ac387" providerId="ADAL" clId="{857C59C0-F739-4F13-B52F-01EBA16D0386}" dt="2022-08-04T04:33:57.725" v="237" actId="1037"/>
          <ac:cxnSpMkLst>
            <pc:docMk/>
            <pc:sldMk cId="919006761" sldId="266"/>
            <ac:cxnSpMk id="17" creationId="{2D55707F-ECB3-C16B-EFE8-32FE9958F2CF}"/>
          </ac:cxnSpMkLst>
        </pc:cxnChg>
        <pc:cxnChg chg="mod">
          <ac:chgData name="Child Foundation Info" userId="50433b4f-b933-44dc-aa19-8929800ac387" providerId="ADAL" clId="{857C59C0-F739-4F13-B52F-01EBA16D0386}" dt="2022-08-04T04:33:57.725" v="237" actId="1037"/>
          <ac:cxnSpMkLst>
            <pc:docMk/>
            <pc:sldMk cId="919006761" sldId="266"/>
            <ac:cxnSpMk id="18" creationId="{B8B29442-1DE9-4910-9DF9-7B30A994940C}"/>
          </ac:cxnSpMkLst>
        </pc:cxnChg>
        <pc:cxnChg chg="mod">
          <ac:chgData name="Child Foundation Info" userId="50433b4f-b933-44dc-aa19-8929800ac387" providerId="ADAL" clId="{857C59C0-F739-4F13-B52F-01EBA16D0386}" dt="2022-08-04T04:33:57.725" v="237" actId="1037"/>
          <ac:cxnSpMkLst>
            <pc:docMk/>
            <pc:sldMk cId="919006761" sldId="266"/>
            <ac:cxnSpMk id="28" creationId="{857164CF-7445-D5FC-537A-42AD3B0B97DB}"/>
          </ac:cxnSpMkLst>
        </pc:cxnChg>
        <pc:cxnChg chg="mod">
          <ac:chgData name="Child Foundation Info" userId="50433b4f-b933-44dc-aa19-8929800ac387" providerId="ADAL" clId="{857C59C0-F739-4F13-B52F-01EBA16D0386}" dt="2022-08-04T04:33:57.725" v="237" actId="1037"/>
          <ac:cxnSpMkLst>
            <pc:docMk/>
            <pc:sldMk cId="919006761" sldId="266"/>
            <ac:cxnSpMk id="30" creationId="{02E6D919-2F24-C1DD-D070-C3354A92F4BE}"/>
          </ac:cxnSpMkLst>
        </pc:cxnChg>
      </pc:sldChg>
      <pc:sldChg chg="del">
        <pc:chgData name="Child Foundation Info" userId="50433b4f-b933-44dc-aa19-8929800ac387" providerId="ADAL" clId="{857C59C0-F739-4F13-B52F-01EBA16D0386}" dt="2022-08-04T04:24:26.134" v="2" actId="47"/>
        <pc:sldMkLst>
          <pc:docMk/>
          <pc:sldMk cId="2275842024" sldId="267"/>
        </pc:sldMkLst>
      </pc:sldChg>
      <pc:sldChg chg="del">
        <pc:chgData name="Child Foundation Info" userId="50433b4f-b933-44dc-aa19-8929800ac387" providerId="ADAL" clId="{857C59C0-F739-4F13-B52F-01EBA16D0386}" dt="2022-08-04T04:24:23.413" v="0" actId="47"/>
        <pc:sldMkLst>
          <pc:docMk/>
          <pc:sldMk cId="131143780" sldId="269"/>
        </pc:sldMkLst>
      </pc:sldChg>
      <pc:sldChg chg="del">
        <pc:chgData name="Child Foundation Info" userId="50433b4f-b933-44dc-aa19-8929800ac387" providerId="ADAL" clId="{857C59C0-F739-4F13-B52F-01EBA16D0386}" dt="2022-08-04T04:24:24.830" v="1" actId="47"/>
        <pc:sldMkLst>
          <pc:docMk/>
          <pc:sldMk cId="398800008" sldId="270"/>
        </pc:sldMkLst>
      </pc:sldChg>
      <pc:sldChg chg="addSp modSp del">
        <pc:chgData name="Child Foundation Info" userId="50433b4f-b933-44dc-aa19-8929800ac387" providerId="ADAL" clId="{857C59C0-F739-4F13-B52F-01EBA16D0386}" dt="2022-08-08T20:28:35.134" v="969" actId="47"/>
        <pc:sldMkLst>
          <pc:docMk/>
          <pc:sldMk cId="1408371877" sldId="271"/>
        </pc:sldMkLst>
        <pc:spChg chg="add mod">
          <ac:chgData name="Child Foundation Info" userId="50433b4f-b933-44dc-aa19-8929800ac387" providerId="ADAL" clId="{857C59C0-F739-4F13-B52F-01EBA16D0386}" dt="2022-08-08T18:48:22.325" v="361" actId="571"/>
          <ac:spMkLst>
            <pc:docMk/>
            <pc:sldMk cId="1408371877" sldId="271"/>
            <ac:spMk id="35" creationId="{C874CD0A-B5C4-3B2D-13FF-A433BCCC90C0}"/>
          </ac:spMkLst>
        </pc:spChg>
        <pc:spChg chg="add mod">
          <ac:chgData name="Child Foundation Info" userId="50433b4f-b933-44dc-aa19-8929800ac387" providerId="ADAL" clId="{857C59C0-F739-4F13-B52F-01EBA16D0386}" dt="2022-08-08T18:48:22.325" v="361" actId="571"/>
          <ac:spMkLst>
            <pc:docMk/>
            <pc:sldMk cId="1408371877" sldId="271"/>
            <ac:spMk id="36" creationId="{F522F27F-077A-0286-F974-107135EAAF72}"/>
          </ac:spMkLst>
        </pc:spChg>
        <pc:spChg chg="add mod">
          <ac:chgData name="Child Foundation Info" userId="50433b4f-b933-44dc-aa19-8929800ac387" providerId="ADAL" clId="{857C59C0-F739-4F13-B52F-01EBA16D0386}" dt="2022-08-08T18:48:22.325" v="361" actId="571"/>
          <ac:spMkLst>
            <pc:docMk/>
            <pc:sldMk cId="1408371877" sldId="271"/>
            <ac:spMk id="37" creationId="{BE998ED9-D537-D56F-5972-695E5EA1CDF0}"/>
          </ac:spMkLst>
        </pc:spChg>
        <pc:spChg chg="add mod">
          <ac:chgData name="Child Foundation Info" userId="50433b4f-b933-44dc-aa19-8929800ac387" providerId="ADAL" clId="{857C59C0-F739-4F13-B52F-01EBA16D0386}" dt="2022-08-08T18:48:22.325" v="361" actId="571"/>
          <ac:spMkLst>
            <pc:docMk/>
            <pc:sldMk cId="1408371877" sldId="271"/>
            <ac:spMk id="38" creationId="{53A821DF-412B-A2EC-5C09-3F5DA257E5D9}"/>
          </ac:spMkLst>
        </pc:spChg>
        <pc:spChg chg="add mod">
          <ac:chgData name="Child Foundation Info" userId="50433b4f-b933-44dc-aa19-8929800ac387" providerId="ADAL" clId="{857C59C0-F739-4F13-B52F-01EBA16D0386}" dt="2022-08-08T18:48:22.325" v="361" actId="571"/>
          <ac:spMkLst>
            <pc:docMk/>
            <pc:sldMk cId="1408371877" sldId="271"/>
            <ac:spMk id="39" creationId="{99E2A0B7-D301-A128-834E-56D183A4FE50}"/>
          </ac:spMkLst>
        </pc:spChg>
        <pc:spChg chg="add mod">
          <ac:chgData name="Child Foundation Info" userId="50433b4f-b933-44dc-aa19-8929800ac387" providerId="ADAL" clId="{857C59C0-F739-4F13-B52F-01EBA16D0386}" dt="2022-08-08T18:48:22.325" v="361" actId="571"/>
          <ac:spMkLst>
            <pc:docMk/>
            <pc:sldMk cId="1408371877" sldId="271"/>
            <ac:spMk id="40" creationId="{6D541C3C-3D4F-F61E-82C6-F40074346E07}"/>
          </ac:spMkLst>
        </pc:spChg>
      </pc:sldChg>
      <pc:sldChg chg="addSp delSp modSp mod modNotesTx">
        <pc:chgData name="Child Foundation Info" userId="50433b4f-b933-44dc-aa19-8929800ac387" providerId="ADAL" clId="{857C59C0-F739-4F13-B52F-01EBA16D0386}" dt="2022-08-09T16:46:55.030" v="1389" actId="207"/>
        <pc:sldMkLst>
          <pc:docMk/>
          <pc:sldMk cId="1481431301" sldId="272"/>
        </pc:sldMkLst>
        <pc:spChg chg="del mod">
          <ac:chgData name="Child Foundation Info" userId="50433b4f-b933-44dc-aa19-8929800ac387" providerId="ADAL" clId="{857C59C0-F739-4F13-B52F-01EBA16D0386}" dt="2022-08-09T16:44:36.221" v="1366" actId="478"/>
          <ac:spMkLst>
            <pc:docMk/>
            <pc:sldMk cId="1481431301" sldId="272"/>
            <ac:spMk id="4" creationId="{2DBE48D0-CB17-3403-DE7B-D4E6B14DCE15}"/>
          </ac:spMkLst>
        </pc:spChg>
        <pc:spChg chg="add mod">
          <ac:chgData name="Child Foundation Info" userId="50433b4f-b933-44dc-aa19-8929800ac387" providerId="ADAL" clId="{857C59C0-F739-4F13-B52F-01EBA16D0386}" dt="2022-08-09T16:46:55.030" v="1389" actId="207"/>
          <ac:spMkLst>
            <pc:docMk/>
            <pc:sldMk cId="1481431301" sldId="272"/>
            <ac:spMk id="6" creationId="{5FBB3575-9DD7-B3EB-B2D6-DF1361286A04}"/>
          </ac:spMkLst>
        </pc:spChg>
        <pc:picChg chg="mod modCrop">
          <ac:chgData name="Child Foundation Info" userId="50433b4f-b933-44dc-aa19-8929800ac387" providerId="ADAL" clId="{857C59C0-F739-4F13-B52F-01EBA16D0386}" dt="2022-08-09T16:44:51.909" v="1371" actId="1076"/>
          <ac:picMkLst>
            <pc:docMk/>
            <pc:sldMk cId="1481431301" sldId="272"/>
            <ac:picMk id="5" creationId="{BC13BDE0-3F1A-5032-F9DA-43C647379ECE}"/>
          </ac:picMkLst>
        </pc:picChg>
      </pc:sldChg>
      <pc:sldChg chg="modSp add mod">
        <pc:chgData name="Child Foundation Info" userId="50433b4f-b933-44dc-aa19-8929800ac387" providerId="ADAL" clId="{857C59C0-F739-4F13-B52F-01EBA16D0386}" dt="2022-08-09T22:15:05.679" v="2794" actId="1076"/>
        <pc:sldMkLst>
          <pc:docMk/>
          <pc:sldMk cId="1923739223" sldId="275"/>
        </pc:sldMkLst>
        <pc:spChg chg="mod">
          <ac:chgData name="Child Foundation Info" userId="50433b4f-b933-44dc-aa19-8929800ac387" providerId="ADAL" clId="{857C59C0-F739-4F13-B52F-01EBA16D0386}" dt="2022-08-09T18:43:46.798" v="2232" actId="14100"/>
          <ac:spMkLst>
            <pc:docMk/>
            <pc:sldMk cId="1923739223" sldId="275"/>
            <ac:spMk id="7" creationId="{0A06FE77-11EC-B631-7162-06814BDDE50D}"/>
          </ac:spMkLst>
        </pc:spChg>
        <pc:spChg chg="mod">
          <ac:chgData name="Child Foundation Info" userId="50433b4f-b933-44dc-aa19-8929800ac387" providerId="ADAL" clId="{857C59C0-F739-4F13-B52F-01EBA16D0386}" dt="2022-08-09T22:15:05.679" v="2794" actId="1076"/>
          <ac:spMkLst>
            <pc:docMk/>
            <pc:sldMk cId="1923739223" sldId="275"/>
            <ac:spMk id="23" creationId="{25933295-D4C9-B828-6D90-CF880110569A}"/>
          </ac:spMkLst>
        </pc:spChg>
      </pc:sldChg>
      <pc:sldChg chg="addSp delSp modSp del mod">
        <pc:chgData name="Child Foundation Info" userId="50433b4f-b933-44dc-aa19-8929800ac387" providerId="ADAL" clId="{857C59C0-F739-4F13-B52F-01EBA16D0386}" dt="2022-08-09T18:19:25.813" v="2123" actId="2696"/>
        <pc:sldMkLst>
          <pc:docMk/>
          <pc:sldMk cId="2166130954" sldId="275"/>
        </pc:sldMkLst>
        <pc:spChg chg="mod">
          <ac:chgData name="Child Foundation Info" userId="50433b4f-b933-44dc-aa19-8929800ac387" providerId="ADAL" clId="{857C59C0-F739-4F13-B52F-01EBA16D0386}" dt="2022-08-08T21:16:13.380" v="1038" actId="114"/>
          <ac:spMkLst>
            <pc:docMk/>
            <pc:sldMk cId="2166130954" sldId="275"/>
            <ac:spMk id="7" creationId="{0A06FE77-11EC-B631-7162-06814BDDE50D}"/>
          </ac:spMkLst>
        </pc:spChg>
        <pc:spChg chg="mod">
          <ac:chgData name="Child Foundation Info" userId="50433b4f-b933-44dc-aa19-8929800ac387" providerId="ADAL" clId="{857C59C0-F739-4F13-B52F-01EBA16D0386}" dt="2022-08-09T18:14:26.609" v="2095" actId="1037"/>
          <ac:spMkLst>
            <pc:docMk/>
            <pc:sldMk cId="2166130954" sldId="275"/>
            <ac:spMk id="8" creationId="{FD8110DA-1CE4-4C0E-3B02-A2CF18A0E732}"/>
          </ac:spMkLst>
        </pc:spChg>
        <pc:spChg chg="mod">
          <ac:chgData name="Child Foundation Info" userId="50433b4f-b933-44dc-aa19-8929800ac387" providerId="ADAL" clId="{857C59C0-F739-4F13-B52F-01EBA16D0386}" dt="2022-08-09T18:00:28.656" v="2010" actId="20577"/>
          <ac:spMkLst>
            <pc:docMk/>
            <pc:sldMk cId="2166130954" sldId="275"/>
            <ac:spMk id="12" creationId="{7B738A18-6D41-E965-560F-5A36FB514FA9}"/>
          </ac:spMkLst>
        </pc:spChg>
        <pc:spChg chg="add del mod">
          <ac:chgData name="Child Foundation Info" userId="50433b4f-b933-44dc-aa19-8929800ac387" providerId="ADAL" clId="{857C59C0-F739-4F13-B52F-01EBA16D0386}" dt="2022-08-09T18:17:01.423" v="2115" actId="5793"/>
          <ac:spMkLst>
            <pc:docMk/>
            <pc:sldMk cId="2166130954" sldId="275"/>
            <ac:spMk id="13" creationId="{11B7B391-1E96-8FD1-4339-4B77D68E9A59}"/>
          </ac:spMkLst>
        </pc:spChg>
        <pc:spChg chg="mod">
          <ac:chgData name="Child Foundation Info" userId="50433b4f-b933-44dc-aa19-8929800ac387" providerId="ADAL" clId="{857C59C0-F739-4F13-B52F-01EBA16D0386}" dt="2022-08-09T17:18:22.639" v="1740"/>
          <ac:spMkLst>
            <pc:docMk/>
            <pc:sldMk cId="2166130954" sldId="275"/>
            <ac:spMk id="14" creationId="{7BCBAEB1-98AA-2CE7-8EDF-1FFE3B2B4F79}"/>
          </ac:spMkLst>
        </pc:spChg>
        <pc:spChg chg="mod">
          <ac:chgData name="Child Foundation Info" userId="50433b4f-b933-44dc-aa19-8929800ac387" providerId="ADAL" clId="{857C59C0-F739-4F13-B52F-01EBA16D0386}" dt="2022-08-09T17:06:17.966" v="1584" actId="20577"/>
          <ac:spMkLst>
            <pc:docMk/>
            <pc:sldMk cId="2166130954" sldId="275"/>
            <ac:spMk id="15" creationId="{7C3DC5E5-1079-A61E-F22A-33E05F60E935}"/>
          </ac:spMkLst>
        </pc:spChg>
        <pc:spChg chg="mod">
          <ac:chgData name="Child Foundation Info" userId="50433b4f-b933-44dc-aa19-8929800ac387" providerId="ADAL" clId="{857C59C0-F739-4F13-B52F-01EBA16D0386}" dt="2022-08-09T17:05:53.015" v="1567" actId="20577"/>
          <ac:spMkLst>
            <pc:docMk/>
            <pc:sldMk cId="2166130954" sldId="275"/>
            <ac:spMk id="22" creationId="{FF3526AA-5A70-74A8-B096-A13EBD1BF6F6}"/>
          </ac:spMkLst>
        </pc:spChg>
        <pc:spChg chg="mod">
          <ac:chgData name="Child Foundation Info" userId="50433b4f-b933-44dc-aa19-8929800ac387" providerId="ADAL" clId="{857C59C0-F739-4F13-B52F-01EBA16D0386}" dt="2022-08-09T18:14:26.609" v="2095" actId="1037"/>
          <ac:spMkLst>
            <pc:docMk/>
            <pc:sldMk cId="2166130954" sldId="275"/>
            <ac:spMk id="37" creationId="{49E101F7-E473-D563-1587-BD27B21ABE25}"/>
          </ac:spMkLst>
        </pc:spChg>
      </pc:sldChg>
      <pc:sldChg chg="add del">
        <pc:chgData name="Child Foundation Info" userId="50433b4f-b933-44dc-aa19-8929800ac387" providerId="ADAL" clId="{857C59C0-F739-4F13-B52F-01EBA16D0386}" dt="2022-08-09T18:20:32.163" v="2125" actId="2696"/>
        <pc:sldMkLst>
          <pc:docMk/>
          <pc:sldMk cId="2813942345" sldId="275"/>
        </pc:sldMkLst>
      </pc:sldChg>
      <pc:sldChg chg="add">
        <pc:chgData name="Child Foundation Info" userId="50433b4f-b933-44dc-aa19-8929800ac387" providerId="ADAL" clId="{857C59C0-F739-4F13-B52F-01EBA16D0386}" dt="2022-08-09T18:21:42.186" v="2129"/>
        <pc:sldMkLst>
          <pc:docMk/>
          <pc:sldMk cId="742844237" sldId="276"/>
        </pc:sldMkLst>
      </pc:sldChg>
      <pc:sldChg chg="addSp delSp modSp del mod">
        <pc:chgData name="Child Foundation Info" userId="50433b4f-b933-44dc-aa19-8929800ac387" providerId="ADAL" clId="{857C59C0-F739-4F13-B52F-01EBA16D0386}" dt="2022-08-09T18:21:39.705" v="2128" actId="2696"/>
        <pc:sldMkLst>
          <pc:docMk/>
          <pc:sldMk cId="2644167419" sldId="276"/>
        </pc:sldMkLst>
        <pc:spChg chg="add del mod">
          <ac:chgData name="Child Foundation Info" userId="50433b4f-b933-44dc-aa19-8929800ac387" providerId="ADAL" clId="{857C59C0-F739-4F13-B52F-01EBA16D0386}" dt="2022-08-09T16:29:15.563" v="1240" actId="20577"/>
          <ac:spMkLst>
            <pc:docMk/>
            <pc:sldMk cId="2644167419" sldId="276"/>
            <ac:spMk id="2" creationId="{11D52D93-00EC-682C-1292-25F91E1B7818}"/>
          </ac:spMkLst>
        </pc:spChg>
        <pc:spChg chg="add mod">
          <ac:chgData name="Child Foundation Info" userId="50433b4f-b933-44dc-aa19-8929800ac387" providerId="ADAL" clId="{857C59C0-F739-4F13-B52F-01EBA16D0386}" dt="2022-08-09T16:31:46.788" v="1287" actId="1076"/>
          <ac:spMkLst>
            <pc:docMk/>
            <pc:sldMk cId="2644167419" sldId="276"/>
            <ac:spMk id="3" creationId="{9FFBB6FB-3A3D-4475-00E1-BB71CDCC6B02}"/>
          </ac:spMkLst>
        </pc:spChg>
        <pc:spChg chg="mod">
          <ac:chgData name="Child Foundation Info" userId="50433b4f-b933-44dc-aa19-8929800ac387" providerId="ADAL" clId="{857C59C0-F739-4F13-B52F-01EBA16D0386}" dt="2022-08-09T16:29:57.496" v="1270" actId="1076"/>
          <ac:spMkLst>
            <pc:docMk/>
            <pc:sldMk cId="2644167419" sldId="276"/>
            <ac:spMk id="4" creationId="{03F10648-6317-B563-C18E-71228789F541}"/>
          </ac:spMkLst>
        </pc:spChg>
        <pc:spChg chg="mod">
          <ac:chgData name="Child Foundation Info" userId="50433b4f-b933-44dc-aa19-8929800ac387" providerId="ADAL" clId="{857C59C0-F739-4F13-B52F-01EBA16D0386}" dt="2022-08-09T16:31:01.647" v="1280" actId="20577"/>
          <ac:spMkLst>
            <pc:docMk/>
            <pc:sldMk cId="2644167419" sldId="276"/>
            <ac:spMk id="6" creationId="{5D1CBBD5-62B7-4151-59F7-7D99AA4F4FC0}"/>
          </ac:spMkLst>
        </pc:spChg>
        <pc:spChg chg="mod">
          <ac:chgData name="Child Foundation Info" userId="50433b4f-b933-44dc-aa19-8929800ac387" providerId="ADAL" clId="{857C59C0-F739-4F13-B52F-01EBA16D0386}" dt="2022-08-09T16:40:16.957" v="1351" actId="1076"/>
          <ac:spMkLst>
            <pc:docMk/>
            <pc:sldMk cId="2644167419" sldId="276"/>
            <ac:spMk id="8" creationId="{BB7EC7EB-0AA3-D7D6-9366-25B35E6E0EE4}"/>
          </ac:spMkLst>
        </pc:spChg>
        <pc:spChg chg="mod">
          <ac:chgData name="Child Foundation Info" userId="50433b4f-b933-44dc-aa19-8929800ac387" providerId="ADAL" clId="{857C59C0-F739-4F13-B52F-01EBA16D0386}" dt="2022-08-09T16:31:09.359" v="1281"/>
          <ac:spMkLst>
            <pc:docMk/>
            <pc:sldMk cId="2644167419" sldId="276"/>
            <ac:spMk id="11" creationId="{5E0EEE72-FE25-1502-0118-1A7786D313B6}"/>
          </ac:spMkLst>
        </pc:spChg>
        <pc:spChg chg="mod">
          <ac:chgData name="Child Foundation Info" userId="50433b4f-b933-44dc-aa19-8929800ac387" providerId="ADAL" clId="{857C59C0-F739-4F13-B52F-01EBA16D0386}" dt="2022-08-09T16:40:10.987" v="1350" actId="1076"/>
          <ac:spMkLst>
            <pc:docMk/>
            <pc:sldMk cId="2644167419" sldId="276"/>
            <ac:spMk id="13" creationId="{C1F52F9E-B006-FEFD-66A0-2A7F5CBB2B56}"/>
          </ac:spMkLst>
        </pc:spChg>
        <pc:spChg chg="mod">
          <ac:chgData name="Child Foundation Info" userId="50433b4f-b933-44dc-aa19-8929800ac387" providerId="ADAL" clId="{857C59C0-F739-4F13-B52F-01EBA16D0386}" dt="2022-08-09T16:31:14.336" v="1282"/>
          <ac:spMkLst>
            <pc:docMk/>
            <pc:sldMk cId="2644167419" sldId="276"/>
            <ac:spMk id="16" creationId="{89E6A489-6526-BF7D-EEA6-12945E283187}"/>
          </ac:spMkLst>
        </pc:spChg>
        <pc:spChg chg="mod">
          <ac:chgData name="Child Foundation Info" userId="50433b4f-b933-44dc-aa19-8929800ac387" providerId="ADAL" clId="{857C59C0-F739-4F13-B52F-01EBA16D0386}" dt="2022-08-09T16:40:38.163" v="1352" actId="120"/>
          <ac:spMkLst>
            <pc:docMk/>
            <pc:sldMk cId="2644167419" sldId="276"/>
            <ac:spMk id="18" creationId="{776D67BD-1466-0E85-91A8-19D20FC96325}"/>
          </ac:spMkLst>
        </pc:spChg>
        <pc:spChg chg="del mod">
          <ac:chgData name="Child Foundation Info" userId="50433b4f-b933-44dc-aa19-8929800ac387" providerId="ADAL" clId="{857C59C0-F739-4F13-B52F-01EBA16D0386}" dt="2022-08-09T16:31:34.850" v="1285" actId="21"/>
          <ac:spMkLst>
            <pc:docMk/>
            <pc:sldMk cId="2644167419" sldId="276"/>
            <ac:spMk id="21" creationId="{3F58EA8C-DA34-9D46-38F9-F303E6D73C46}"/>
          </ac:spMkLst>
        </pc:spChg>
        <pc:spChg chg="mod">
          <ac:chgData name="Child Foundation Info" userId="50433b4f-b933-44dc-aa19-8929800ac387" providerId="ADAL" clId="{857C59C0-F739-4F13-B52F-01EBA16D0386}" dt="2022-08-09T16:40:06.645" v="1349" actId="1076"/>
          <ac:spMkLst>
            <pc:docMk/>
            <pc:sldMk cId="2644167419" sldId="276"/>
            <ac:spMk id="22" creationId="{5B405919-1A60-0B10-E252-2D8B85AFFDC0}"/>
          </ac:spMkLst>
        </pc:spChg>
        <pc:picChg chg="mod">
          <ac:chgData name="Child Foundation Info" userId="50433b4f-b933-44dc-aa19-8929800ac387" providerId="ADAL" clId="{857C59C0-F739-4F13-B52F-01EBA16D0386}" dt="2022-08-04T04:30:13.915" v="135" actId="1036"/>
          <ac:picMkLst>
            <pc:docMk/>
            <pc:sldMk cId="2644167419" sldId="276"/>
            <ac:picMk id="9" creationId="{6A9A8AC7-9F90-D47F-C932-9BC9E532A9BA}"/>
          </ac:picMkLst>
        </pc:picChg>
        <pc:picChg chg="mod">
          <ac:chgData name="Child Foundation Info" userId="50433b4f-b933-44dc-aa19-8929800ac387" providerId="ADAL" clId="{857C59C0-F739-4F13-B52F-01EBA16D0386}" dt="2022-08-04T04:30:13.915" v="135" actId="1036"/>
          <ac:picMkLst>
            <pc:docMk/>
            <pc:sldMk cId="2644167419" sldId="276"/>
            <ac:picMk id="14" creationId="{7C9101AE-5FC8-2BC4-8DC2-50D4A5A7E835}"/>
          </ac:picMkLst>
        </pc:picChg>
        <pc:picChg chg="add mod">
          <ac:chgData name="Child Foundation Info" userId="50433b4f-b933-44dc-aa19-8929800ac387" providerId="ADAL" clId="{857C59C0-F739-4F13-B52F-01EBA16D0386}" dt="2022-08-04T04:30:05.316" v="102" actId="571"/>
          <ac:picMkLst>
            <pc:docMk/>
            <pc:sldMk cId="2644167419" sldId="276"/>
            <ac:picMk id="17" creationId="{14EA61E6-9780-C09D-FEF3-B460DEBD6ACB}"/>
          </ac:picMkLst>
        </pc:picChg>
        <pc:picChg chg="mod">
          <ac:chgData name="Child Foundation Info" userId="50433b4f-b933-44dc-aa19-8929800ac387" providerId="ADAL" clId="{857C59C0-F739-4F13-B52F-01EBA16D0386}" dt="2022-08-04T04:30:13.915" v="135" actId="1036"/>
          <ac:picMkLst>
            <pc:docMk/>
            <pc:sldMk cId="2644167419" sldId="276"/>
            <ac:picMk id="19" creationId="{D3252AEC-AF83-1FD8-866B-A01465346367}"/>
          </ac:picMkLst>
        </pc:picChg>
        <pc:picChg chg="add mod">
          <ac:chgData name="Child Foundation Info" userId="50433b4f-b933-44dc-aa19-8929800ac387" providerId="ADAL" clId="{857C59C0-F739-4F13-B52F-01EBA16D0386}" dt="2022-08-04T04:30:05.316" v="102" actId="571"/>
          <ac:picMkLst>
            <pc:docMk/>
            <pc:sldMk cId="2644167419" sldId="276"/>
            <ac:picMk id="20" creationId="{CA6E2B7E-D458-8F91-8C2D-A93B40770688}"/>
          </ac:picMkLst>
        </pc:picChg>
        <pc:picChg chg="mod">
          <ac:chgData name="Child Foundation Info" userId="50433b4f-b933-44dc-aa19-8929800ac387" providerId="ADAL" clId="{857C59C0-F739-4F13-B52F-01EBA16D0386}" dt="2022-08-04T04:30:13.915" v="135" actId="1036"/>
          <ac:picMkLst>
            <pc:docMk/>
            <pc:sldMk cId="2644167419" sldId="276"/>
            <ac:picMk id="23" creationId="{4283D6DD-10A8-1169-72E8-A73074737AF7}"/>
          </ac:picMkLst>
        </pc:picChg>
        <pc:picChg chg="add mod">
          <ac:chgData name="Child Foundation Info" userId="50433b4f-b933-44dc-aa19-8929800ac387" providerId="ADAL" clId="{857C59C0-F739-4F13-B52F-01EBA16D0386}" dt="2022-08-04T04:30:05.316" v="102" actId="571"/>
          <ac:picMkLst>
            <pc:docMk/>
            <pc:sldMk cId="2644167419" sldId="276"/>
            <ac:picMk id="24" creationId="{0F907AB8-3929-DA6C-86D5-C4EDDA964586}"/>
          </ac:picMkLst>
        </pc:picChg>
      </pc:sldChg>
      <pc:sldChg chg="addSp modSp new mod">
        <pc:chgData name="Child Foundation Info" userId="50433b4f-b933-44dc-aa19-8929800ac387" providerId="ADAL" clId="{857C59C0-F739-4F13-B52F-01EBA16D0386}" dt="2022-08-04T04:33:28.122" v="154" actId="1076"/>
        <pc:sldMkLst>
          <pc:docMk/>
          <pc:sldMk cId="640150443" sldId="277"/>
        </pc:sldMkLst>
        <pc:spChg chg="add mod">
          <ac:chgData name="Child Foundation Info" userId="50433b4f-b933-44dc-aa19-8929800ac387" providerId="ADAL" clId="{857C59C0-F739-4F13-B52F-01EBA16D0386}" dt="2022-08-04T04:33:01.182" v="146" actId="14100"/>
          <ac:spMkLst>
            <pc:docMk/>
            <pc:sldMk cId="640150443" sldId="277"/>
            <ac:spMk id="2" creationId="{55C973AE-73BE-EFF1-241C-01A8AA369921}"/>
          </ac:spMkLst>
        </pc:spChg>
        <pc:spChg chg="add mod">
          <ac:chgData name="Child Foundation Info" userId="50433b4f-b933-44dc-aa19-8929800ac387" providerId="ADAL" clId="{857C59C0-F739-4F13-B52F-01EBA16D0386}" dt="2022-08-04T04:32:56.767" v="145" actId="14100"/>
          <ac:spMkLst>
            <pc:docMk/>
            <pc:sldMk cId="640150443" sldId="277"/>
            <ac:spMk id="3" creationId="{B9A2286C-1358-60D3-3271-1CF8AC81834C}"/>
          </ac:spMkLst>
        </pc:spChg>
        <pc:picChg chg="add mod">
          <ac:chgData name="Child Foundation Info" userId="50433b4f-b933-44dc-aa19-8929800ac387" providerId="ADAL" clId="{857C59C0-F739-4F13-B52F-01EBA16D0386}" dt="2022-08-04T04:33:28.122" v="154" actId="1076"/>
          <ac:picMkLst>
            <pc:docMk/>
            <pc:sldMk cId="640150443" sldId="277"/>
            <ac:picMk id="4" creationId="{504AF406-6EF0-5CDD-F7F7-868CBDCE29B0}"/>
          </ac:picMkLst>
        </pc:picChg>
        <pc:picChg chg="add mod">
          <ac:chgData name="Child Foundation Info" userId="50433b4f-b933-44dc-aa19-8929800ac387" providerId="ADAL" clId="{857C59C0-F739-4F13-B52F-01EBA16D0386}" dt="2022-08-04T04:33:26.122" v="153" actId="1076"/>
          <ac:picMkLst>
            <pc:docMk/>
            <pc:sldMk cId="640150443" sldId="277"/>
            <ac:picMk id="5" creationId="{DCF52630-C708-81E0-5D6C-0E5D642A1B41}"/>
          </ac:picMkLst>
        </pc:picChg>
      </pc:sldChg>
      <pc:sldChg chg="addSp delSp modSp new mod">
        <pc:chgData name="Child Foundation Info" userId="50433b4f-b933-44dc-aa19-8929800ac387" providerId="ADAL" clId="{857C59C0-F739-4F13-B52F-01EBA16D0386}" dt="2022-08-08T15:57:37.032" v="317" actId="255"/>
        <pc:sldMkLst>
          <pc:docMk/>
          <pc:sldMk cId="3500461399" sldId="278"/>
        </pc:sldMkLst>
        <pc:spChg chg="del">
          <ac:chgData name="Child Foundation Info" userId="50433b4f-b933-44dc-aa19-8929800ac387" providerId="ADAL" clId="{857C59C0-F739-4F13-B52F-01EBA16D0386}" dt="2022-08-08T15:50:26.287" v="241" actId="478"/>
          <ac:spMkLst>
            <pc:docMk/>
            <pc:sldMk cId="3500461399" sldId="278"/>
            <ac:spMk id="2" creationId="{FED47A8B-DE33-3E72-8D03-4F09A115DAA8}"/>
          </ac:spMkLst>
        </pc:spChg>
        <pc:spChg chg="del">
          <ac:chgData name="Child Foundation Info" userId="50433b4f-b933-44dc-aa19-8929800ac387" providerId="ADAL" clId="{857C59C0-F739-4F13-B52F-01EBA16D0386}" dt="2022-08-08T15:50:28.222" v="242" actId="478"/>
          <ac:spMkLst>
            <pc:docMk/>
            <pc:sldMk cId="3500461399" sldId="278"/>
            <ac:spMk id="3" creationId="{361A1E9E-4A09-E000-1780-D6E3B7391CD4}"/>
          </ac:spMkLst>
        </pc:spChg>
        <pc:spChg chg="add mod">
          <ac:chgData name="Child Foundation Info" userId="50433b4f-b933-44dc-aa19-8929800ac387" providerId="ADAL" clId="{857C59C0-F739-4F13-B52F-01EBA16D0386}" dt="2022-08-08T15:50:39.902" v="244" actId="1076"/>
          <ac:spMkLst>
            <pc:docMk/>
            <pc:sldMk cId="3500461399" sldId="278"/>
            <ac:spMk id="4" creationId="{C59D3CC2-DAF8-53EC-E2A8-E7C6B0AFC25C}"/>
          </ac:spMkLst>
        </pc:spChg>
        <pc:spChg chg="add mod">
          <ac:chgData name="Child Foundation Info" userId="50433b4f-b933-44dc-aa19-8929800ac387" providerId="ADAL" clId="{857C59C0-F739-4F13-B52F-01EBA16D0386}" dt="2022-08-08T15:50:21.810" v="240"/>
          <ac:spMkLst>
            <pc:docMk/>
            <pc:sldMk cId="3500461399" sldId="278"/>
            <ac:spMk id="5" creationId="{952B7E9F-B273-8EB3-AB59-489354FFA80A}"/>
          </ac:spMkLst>
        </pc:spChg>
        <pc:spChg chg="add mod">
          <ac:chgData name="Child Foundation Info" userId="50433b4f-b933-44dc-aa19-8929800ac387" providerId="ADAL" clId="{857C59C0-F739-4F13-B52F-01EBA16D0386}" dt="2022-08-08T15:57:37.032" v="317" actId="255"/>
          <ac:spMkLst>
            <pc:docMk/>
            <pc:sldMk cId="3500461399" sldId="278"/>
            <ac:spMk id="6" creationId="{8D9E4481-12B8-D33B-F409-261C861C0984}"/>
          </ac:spMkLst>
        </pc:spChg>
        <pc:spChg chg="add mod">
          <ac:chgData name="Child Foundation Info" userId="50433b4f-b933-44dc-aa19-8929800ac387" providerId="ADAL" clId="{857C59C0-F739-4F13-B52F-01EBA16D0386}" dt="2022-08-08T15:57:12.042" v="315" actId="20577"/>
          <ac:spMkLst>
            <pc:docMk/>
            <pc:sldMk cId="3500461399" sldId="278"/>
            <ac:spMk id="8" creationId="{A8C6D052-DA0F-DE66-296F-C45B214E1E94}"/>
          </ac:spMkLst>
        </pc:spChg>
      </pc:sldChg>
      <pc:sldChg chg="addSp delSp modSp new mod">
        <pc:chgData name="Child Foundation Info" userId="50433b4f-b933-44dc-aa19-8929800ac387" providerId="ADAL" clId="{857C59C0-F739-4F13-B52F-01EBA16D0386}" dt="2022-08-08T19:04:44.349" v="784" actId="14100"/>
        <pc:sldMkLst>
          <pc:docMk/>
          <pc:sldMk cId="1720891008" sldId="279"/>
        </pc:sldMkLst>
        <pc:spChg chg="del">
          <ac:chgData name="Child Foundation Info" userId="50433b4f-b933-44dc-aa19-8929800ac387" providerId="ADAL" clId="{857C59C0-F739-4F13-B52F-01EBA16D0386}" dt="2022-08-08T18:48:58.485" v="365" actId="478"/>
          <ac:spMkLst>
            <pc:docMk/>
            <pc:sldMk cId="1720891008" sldId="279"/>
            <ac:spMk id="2" creationId="{0314B4F7-0225-9860-6F6A-DE2BB2B35BCB}"/>
          </ac:spMkLst>
        </pc:spChg>
        <pc:spChg chg="del">
          <ac:chgData name="Child Foundation Info" userId="50433b4f-b933-44dc-aa19-8929800ac387" providerId="ADAL" clId="{857C59C0-F739-4F13-B52F-01EBA16D0386}" dt="2022-08-08T18:48:56.537" v="364" actId="478"/>
          <ac:spMkLst>
            <pc:docMk/>
            <pc:sldMk cId="1720891008" sldId="279"/>
            <ac:spMk id="3" creationId="{F85227D1-8855-6A9D-BD7C-486D79E012CD}"/>
          </ac:spMkLst>
        </pc:spChg>
        <pc:spChg chg="add mod">
          <ac:chgData name="Child Foundation Info" userId="50433b4f-b933-44dc-aa19-8929800ac387" providerId="ADAL" clId="{857C59C0-F739-4F13-B52F-01EBA16D0386}" dt="2022-08-08T19:03:59.368" v="780" actId="208"/>
          <ac:spMkLst>
            <pc:docMk/>
            <pc:sldMk cId="1720891008" sldId="279"/>
            <ac:spMk id="4" creationId="{E703DAAB-586D-BE00-45A1-668D4FD73483}"/>
          </ac:spMkLst>
        </pc:spChg>
        <pc:spChg chg="add mod">
          <ac:chgData name="Child Foundation Info" userId="50433b4f-b933-44dc-aa19-8929800ac387" providerId="ADAL" clId="{857C59C0-F739-4F13-B52F-01EBA16D0386}" dt="2022-08-08T19:03:59.368" v="780" actId="208"/>
          <ac:spMkLst>
            <pc:docMk/>
            <pc:sldMk cId="1720891008" sldId="279"/>
            <ac:spMk id="5" creationId="{AA19A029-801B-635D-BE31-C94709AC3483}"/>
          </ac:spMkLst>
        </pc:spChg>
        <pc:spChg chg="add del mod">
          <ac:chgData name="Child Foundation Info" userId="50433b4f-b933-44dc-aa19-8929800ac387" providerId="ADAL" clId="{857C59C0-F739-4F13-B52F-01EBA16D0386}" dt="2022-08-08T18:51:08.717" v="500" actId="478"/>
          <ac:spMkLst>
            <pc:docMk/>
            <pc:sldMk cId="1720891008" sldId="279"/>
            <ac:spMk id="16" creationId="{09397A94-79AE-1343-7B28-FA7F601FCDAB}"/>
          </ac:spMkLst>
        </pc:spChg>
        <pc:spChg chg="add del mod">
          <ac:chgData name="Child Foundation Info" userId="50433b4f-b933-44dc-aa19-8929800ac387" providerId="ADAL" clId="{857C59C0-F739-4F13-B52F-01EBA16D0386}" dt="2022-08-08T18:51:12.897" v="502" actId="478"/>
          <ac:spMkLst>
            <pc:docMk/>
            <pc:sldMk cId="1720891008" sldId="279"/>
            <ac:spMk id="17" creationId="{3A2986CD-69D9-7A09-99A4-1E368C16D298}"/>
          </ac:spMkLst>
        </pc:spChg>
        <pc:spChg chg="add del mod">
          <ac:chgData name="Child Foundation Info" userId="50433b4f-b933-44dc-aa19-8929800ac387" providerId="ADAL" clId="{857C59C0-F739-4F13-B52F-01EBA16D0386}" dt="2022-08-08T18:51:10.891" v="501" actId="478"/>
          <ac:spMkLst>
            <pc:docMk/>
            <pc:sldMk cId="1720891008" sldId="279"/>
            <ac:spMk id="18" creationId="{9F061B55-8399-F5B3-0183-6FDF392F8C17}"/>
          </ac:spMkLst>
        </pc:spChg>
        <pc:spChg chg="add mod">
          <ac:chgData name="Child Foundation Info" userId="50433b4f-b933-44dc-aa19-8929800ac387" providerId="ADAL" clId="{857C59C0-F739-4F13-B52F-01EBA16D0386}" dt="2022-08-08T19:03:59.368" v="780" actId="208"/>
          <ac:spMkLst>
            <pc:docMk/>
            <pc:sldMk cId="1720891008" sldId="279"/>
            <ac:spMk id="19" creationId="{7BC3C0F4-4320-8300-013E-9D3C6AA9DC3B}"/>
          </ac:spMkLst>
        </pc:spChg>
        <pc:spChg chg="add mod">
          <ac:chgData name="Child Foundation Info" userId="50433b4f-b933-44dc-aa19-8929800ac387" providerId="ADAL" clId="{857C59C0-F739-4F13-B52F-01EBA16D0386}" dt="2022-08-08T19:03:59.368" v="780" actId="208"/>
          <ac:spMkLst>
            <pc:docMk/>
            <pc:sldMk cId="1720891008" sldId="279"/>
            <ac:spMk id="20" creationId="{4062E4EF-ABE6-CAC7-BE76-67BD3C0FB162}"/>
          </ac:spMkLst>
        </pc:spChg>
        <pc:spChg chg="add mod">
          <ac:chgData name="Child Foundation Info" userId="50433b4f-b933-44dc-aa19-8929800ac387" providerId="ADAL" clId="{857C59C0-F739-4F13-B52F-01EBA16D0386}" dt="2022-08-08T19:03:59.368" v="780" actId="208"/>
          <ac:spMkLst>
            <pc:docMk/>
            <pc:sldMk cId="1720891008" sldId="279"/>
            <ac:spMk id="21" creationId="{C263CD2C-90B3-6209-7520-A96CD666B672}"/>
          </ac:spMkLst>
        </pc:spChg>
        <pc:spChg chg="add mod">
          <ac:chgData name="Child Foundation Info" userId="50433b4f-b933-44dc-aa19-8929800ac387" providerId="ADAL" clId="{857C59C0-F739-4F13-B52F-01EBA16D0386}" dt="2022-08-08T19:03:59.368" v="780" actId="208"/>
          <ac:spMkLst>
            <pc:docMk/>
            <pc:sldMk cId="1720891008" sldId="279"/>
            <ac:spMk id="22" creationId="{5AB857BF-B6B5-705E-33F0-A0C62EBECCF8}"/>
          </ac:spMkLst>
        </pc:spChg>
        <pc:spChg chg="add mod">
          <ac:chgData name="Child Foundation Info" userId="50433b4f-b933-44dc-aa19-8929800ac387" providerId="ADAL" clId="{857C59C0-F739-4F13-B52F-01EBA16D0386}" dt="2022-08-08T19:03:59.368" v="780" actId="208"/>
          <ac:spMkLst>
            <pc:docMk/>
            <pc:sldMk cId="1720891008" sldId="279"/>
            <ac:spMk id="23" creationId="{C4AC4370-1155-33E2-92F2-65690732901E}"/>
          </ac:spMkLst>
        </pc:spChg>
        <pc:spChg chg="add mod">
          <ac:chgData name="Child Foundation Info" userId="50433b4f-b933-44dc-aa19-8929800ac387" providerId="ADAL" clId="{857C59C0-F739-4F13-B52F-01EBA16D0386}" dt="2022-08-08T19:03:59.368" v="780" actId="208"/>
          <ac:spMkLst>
            <pc:docMk/>
            <pc:sldMk cId="1720891008" sldId="279"/>
            <ac:spMk id="24" creationId="{889649B9-753F-DC20-188C-AAA21BADE879}"/>
          </ac:spMkLst>
        </pc:spChg>
        <pc:spChg chg="add mod">
          <ac:chgData name="Child Foundation Info" userId="50433b4f-b933-44dc-aa19-8929800ac387" providerId="ADAL" clId="{857C59C0-F739-4F13-B52F-01EBA16D0386}" dt="2022-08-08T18:49:58.431" v="432" actId="571"/>
          <ac:spMkLst>
            <pc:docMk/>
            <pc:sldMk cId="1720891008" sldId="279"/>
            <ac:spMk id="30" creationId="{15BCDBD5-7844-0391-71C6-1BBA068D2C4A}"/>
          </ac:spMkLst>
        </pc:spChg>
        <pc:spChg chg="add mod">
          <ac:chgData name="Child Foundation Info" userId="50433b4f-b933-44dc-aa19-8929800ac387" providerId="ADAL" clId="{857C59C0-F739-4F13-B52F-01EBA16D0386}" dt="2022-08-08T18:49:58.431" v="432" actId="571"/>
          <ac:spMkLst>
            <pc:docMk/>
            <pc:sldMk cId="1720891008" sldId="279"/>
            <ac:spMk id="31" creationId="{8CE12B08-4430-A2E0-BB18-F465FDDE052A}"/>
          </ac:spMkLst>
        </pc:spChg>
        <pc:spChg chg="add mod">
          <ac:chgData name="Child Foundation Info" userId="50433b4f-b933-44dc-aa19-8929800ac387" providerId="ADAL" clId="{857C59C0-F739-4F13-B52F-01EBA16D0386}" dt="2022-08-08T18:49:58.431" v="432" actId="571"/>
          <ac:spMkLst>
            <pc:docMk/>
            <pc:sldMk cId="1720891008" sldId="279"/>
            <ac:spMk id="32" creationId="{62042B7D-3F1B-5FCF-8AF9-960CCF915D5C}"/>
          </ac:spMkLst>
        </pc:spChg>
        <pc:spChg chg="add mod">
          <ac:chgData name="Child Foundation Info" userId="50433b4f-b933-44dc-aa19-8929800ac387" providerId="ADAL" clId="{857C59C0-F739-4F13-B52F-01EBA16D0386}" dt="2022-08-08T18:49:58.431" v="432" actId="571"/>
          <ac:spMkLst>
            <pc:docMk/>
            <pc:sldMk cId="1720891008" sldId="279"/>
            <ac:spMk id="33" creationId="{09215170-54E2-99D1-8B80-FAF0072C55EA}"/>
          </ac:spMkLst>
        </pc:spChg>
        <pc:spChg chg="add mod">
          <ac:chgData name="Child Foundation Info" userId="50433b4f-b933-44dc-aa19-8929800ac387" providerId="ADAL" clId="{857C59C0-F739-4F13-B52F-01EBA16D0386}" dt="2022-08-08T18:49:58.431" v="432" actId="571"/>
          <ac:spMkLst>
            <pc:docMk/>
            <pc:sldMk cId="1720891008" sldId="279"/>
            <ac:spMk id="34" creationId="{3835B4E1-313E-FA4C-4A73-3C1CAEB85960}"/>
          </ac:spMkLst>
        </pc:spChg>
        <pc:spChg chg="add mod">
          <ac:chgData name="Child Foundation Info" userId="50433b4f-b933-44dc-aa19-8929800ac387" providerId="ADAL" clId="{857C59C0-F739-4F13-B52F-01EBA16D0386}" dt="2022-08-08T18:49:58.431" v="432" actId="571"/>
          <ac:spMkLst>
            <pc:docMk/>
            <pc:sldMk cId="1720891008" sldId="279"/>
            <ac:spMk id="35" creationId="{A37B928A-5878-9EC1-DAAD-AD0751239583}"/>
          </ac:spMkLst>
        </pc:spChg>
        <pc:spChg chg="add mod">
          <ac:chgData name="Child Foundation Info" userId="50433b4f-b933-44dc-aa19-8929800ac387" providerId="ADAL" clId="{857C59C0-F739-4F13-B52F-01EBA16D0386}" dt="2022-08-08T18:52:24.558" v="644" actId="1038"/>
          <ac:spMkLst>
            <pc:docMk/>
            <pc:sldMk cId="1720891008" sldId="279"/>
            <ac:spMk id="43" creationId="{19A7BF16-044E-BBFF-0D1C-105BA4B1AE21}"/>
          </ac:spMkLst>
        </pc:spChg>
        <pc:spChg chg="add mod">
          <ac:chgData name="Child Foundation Info" userId="50433b4f-b933-44dc-aa19-8929800ac387" providerId="ADAL" clId="{857C59C0-F739-4F13-B52F-01EBA16D0386}" dt="2022-08-08T18:52:24.558" v="644" actId="1038"/>
          <ac:spMkLst>
            <pc:docMk/>
            <pc:sldMk cId="1720891008" sldId="279"/>
            <ac:spMk id="45" creationId="{04E6B954-2381-F30E-835E-5DD37BD6066A}"/>
          </ac:spMkLst>
        </pc:spChg>
        <pc:spChg chg="add mod">
          <ac:chgData name="Child Foundation Info" userId="50433b4f-b933-44dc-aa19-8929800ac387" providerId="ADAL" clId="{857C59C0-F739-4F13-B52F-01EBA16D0386}" dt="2022-08-08T18:52:24.558" v="644" actId="1038"/>
          <ac:spMkLst>
            <pc:docMk/>
            <pc:sldMk cId="1720891008" sldId="279"/>
            <ac:spMk id="47" creationId="{0152B1D4-64A0-9556-142D-51728D662DCA}"/>
          </ac:spMkLst>
        </pc:spChg>
        <pc:spChg chg="add mod">
          <ac:chgData name="Child Foundation Info" userId="50433b4f-b933-44dc-aa19-8929800ac387" providerId="ADAL" clId="{857C59C0-F739-4F13-B52F-01EBA16D0386}" dt="2022-08-08T18:52:24.558" v="644" actId="1038"/>
          <ac:spMkLst>
            <pc:docMk/>
            <pc:sldMk cId="1720891008" sldId="279"/>
            <ac:spMk id="49" creationId="{257E7D0C-1B9D-4ACD-5D62-E75470A52EDB}"/>
          </ac:spMkLst>
        </pc:spChg>
        <pc:spChg chg="add mod">
          <ac:chgData name="Child Foundation Info" userId="50433b4f-b933-44dc-aa19-8929800ac387" providerId="ADAL" clId="{857C59C0-F739-4F13-B52F-01EBA16D0386}" dt="2022-08-08T18:52:01.331" v="504"/>
          <ac:spMkLst>
            <pc:docMk/>
            <pc:sldMk cId="1720891008" sldId="279"/>
            <ac:spMk id="51" creationId="{172A7891-EC44-29F6-AB93-C794972770E7}"/>
          </ac:spMkLst>
        </pc:spChg>
        <pc:spChg chg="add mod">
          <ac:chgData name="Child Foundation Info" userId="50433b4f-b933-44dc-aa19-8929800ac387" providerId="ADAL" clId="{857C59C0-F739-4F13-B52F-01EBA16D0386}" dt="2022-08-08T18:52:01.331" v="504"/>
          <ac:spMkLst>
            <pc:docMk/>
            <pc:sldMk cId="1720891008" sldId="279"/>
            <ac:spMk id="52" creationId="{8D3919A3-3E47-A701-A317-8189440A0E36}"/>
          </ac:spMkLst>
        </pc:spChg>
        <pc:spChg chg="add mod">
          <ac:chgData name="Child Foundation Info" userId="50433b4f-b933-44dc-aa19-8929800ac387" providerId="ADAL" clId="{857C59C0-F739-4F13-B52F-01EBA16D0386}" dt="2022-08-08T18:52:01.331" v="504"/>
          <ac:spMkLst>
            <pc:docMk/>
            <pc:sldMk cId="1720891008" sldId="279"/>
            <ac:spMk id="53" creationId="{C0E28086-9B1B-189C-7C2D-ADB19B69B063}"/>
          </ac:spMkLst>
        </pc:spChg>
        <pc:spChg chg="add mod">
          <ac:chgData name="Child Foundation Info" userId="50433b4f-b933-44dc-aa19-8929800ac387" providerId="ADAL" clId="{857C59C0-F739-4F13-B52F-01EBA16D0386}" dt="2022-08-08T18:52:01.331" v="504"/>
          <ac:spMkLst>
            <pc:docMk/>
            <pc:sldMk cId="1720891008" sldId="279"/>
            <ac:spMk id="54" creationId="{831512F5-2B80-E0B3-AA8E-3C1D95FC509E}"/>
          </ac:spMkLst>
        </pc:spChg>
        <pc:spChg chg="add mod">
          <ac:chgData name="Child Foundation Info" userId="50433b4f-b933-44dc-aa19-8929800ac387" providerId="ADAL" clId="{857C59C0-F739-4F13-B52F-01EBA16D0386}" dt="2022-08-08T18:52:01.331" v="504"/>
          <ac:spMkLst>
            <pc:docMk/>
            <pc:sldMk cId="1720891008" sldId="279"/>
            <ac:spMk id="55" creationId="{F6FF5D58-8437-9D23-9517-12EE07D477CC}"/>
          </ac:spMkLst>
        </pc:spChg>
        <pc:spChg chg="add mod">
          <ac:chgData name="Child Foundation Info" userId="50433b4f-b933-44dc-aa19-8929800ac387" providerId="ADAL" clId="{857C59C0-F739-4F13-B52F-01EBA16D0386}" dt="2022-08-08T18:52:01.331" v="504"/>
          <ac:spMkLst>
            <pc:docMk/>
            <pc:sldMk cId="1720891008" sldId="279"/>
            <ac:spMk id="56" creationId="{EDDF8D7E-2546-C5FD-FABA-70CD3B227DA8}"/>
          </ac:spMkLst>
        </pc:spChg>
        <pc:spChg chg="add mod">
          <ac:chgData name="Child Foundation Info" userId="50433b4f-b933-44dc-aa19-8929800ac387" providerId="ADAL" clId="{857C59C0-F739-4F13-B52F-01EBA16D0386}" dt="2022-08-08T18:52:01.331" v="504"/>
          <ac:spMkLst>
            <pc:docMk/>
            <pc:sldMk cId="1720891008" sldId="279"/>
            <ac:spMk id="57" creationId="{450FE3AC-AA2B-BB8B-887C-63B1A7A21EBB}"/>
          </ac:spMkLst>
        </pc:spChg>
        <pc:spChg chg="add mod">
          <ac:chgData name="Child Foundation Info" userId="50433b4f-b933-44dc-aa19-8929800ac387" providerId="ADAL" clId="{857C59C0-F739-4F13-B52F-01EBA16D0386}" dt="2022-08-08T18:52:01.331" v="504"/>
          <ac:spMkLst>
            <pc:docMk/>
            <pc:sldMk cId="1720891008" sldId="279"/>
            <ac:spMk id="58" creationId="{895694FC-AE5B-B10A-997E-ADABEE80ACD4}"/>
          </ac:spMkLst>
        </pc:spChg>
        <pc:spChg chg="add mod">
          <ac:chgData name="Child Foundation Info" userId="50433b4f-b933-44dc-aa19-8929800ac387" providerId="ADAL" clId="{857C59C0-F739-4F13-B52F-01EBA16D0386}" dt="2022-08-08T18:52:01.331" v="504"/>
          <ac:spMkLst>
            <pc:docMk/>
            <pc:sldMk cId="1720891008" sldId="279"/>
            <ac:spMk id="59" creationId="{6A5114E6-61C1-EC1B-8B6C-8BA270435106}"/>
          </ac:spMkLst>
        </pc:spChg>
        <pc:spChg chg="add mod">
          <ac:chgData name="Child Foundation Info" userId="50433b4f-b933-44dc-aa19-8929800ac387" providerId="ADAL" clId="{857C59C0-F739-4F13-B52F-01EBA16D0386}" dt="2022-08-08T18:52:01.331" v="504"/>
          <ac:spMkLst>
            <pc:docMk/>
            <pc:sldMk cId="1720891008" sldId="279"/>
            <ac:spMk id="60" creationId="{6F020DE0-E920-E021-83BD-7057AB108787}"/>
          </ac:spMkLst>
        </pc:spChg>
        <pc:spChg chg="add mod">
          <ac:chgData name="Child Foundation Info" userId="50433b4f-b933-44dc-aa19-8929800ac387" providerId="ADAL" clId="{857C59C0-F739-4F13-B52F-01EBA16D0386}" dt="2022-08-08T18:52:41.225" v="646"/>
          <ac:spMkLst>
            <pc:docMk/>
            <pc:sldMk cId="1720891008" sldId="279"/>
            <ac:spMk id="62" creationId="{AA8834DA-9D6A-20D8-2D98-C794864B3792}"/>
          </ac:spMkLst>
        </pc:spChg>
        <pc:spChg chg="add mod">
          <ac:chgData name="Child Foundation Info" userId="50433b4f-b933-44dc-aa19-8929800ac387" providerId="ADAL" clId="{857C59C0-F739-4F13-B52F-01EBA16D0386}" dt="2022-08-08T18:52:41.225" v="646"/>
          <ac:spMkLst>
            <pc:docMk/>
            <pc:sldMk cId="1720891008" sldId="279"/>
            <ac:spMk id="64" creationId="{98D33A8B-E144-D341-DD77-15CDAAEF768F}"/>
          </ac:spMkLst>
        </pc:spChg>
        <pc:spChg chg="add mod">
          <ac:chgData name="Child Foundation Info" userId="50433b4f-b933-44dc-aa19-8929800ac387" providerId="ADAL" clId="{857C59C0-F739-4F13-B52F-01EBA16D0386}" dt="2022-08-08T18:52:41.225" v="646"/>
          <ac:spMkLst>
            <pc:docMk/>
            <pc:sldMk cId="1720891008" sldId="279"/>
            <ac:spMk id="66" creationId="{A11AF6AB-57AD-A5EB-732A-98049297ED76}"/>
          </ac:spMkLst>
        </pc:spChg>
        <pc:spChg chg="add mod">
          <ac:chgData name="Child Foundation Info" userId="50433b4f-b933-44dc-aa19-8929800ac387" providerId="ADAL" clId="{857C59C0-F739-4F13-B52F-01EBA16D0386}" dt="2022-08-08T18:52:41.225" v="646"/>
          <ac:spMkLst>
            <pc:docMk/>
            <pc:sldMk cId="1720891008" sldId="279"/>
            <ac:spMk id="68" creationId="{781EAFF9-64E1-8321-9165-A9A2FD41BF0D}"/>
          </ac:spMkLst>
        </pc:spChg>
        <pc:spChg chg="add mod">
          <ac:chgData name="Child Foundation Info" userId="50433b4f-b933-44dc-aa19-8929800ac387" providerId="ADAL" clId="{857C59C0-F739-4F13-B52F-01EBA16D0386}" dt="2022-08-08T18:52:41.225" v="646"/>
          <ac:spMkLst>
            <pc:docMk/>
            <pc:sldMk cId="1720891008" sldId="279"/>
            <ac:spMk id="70" creationId="{52C953C5-AA15-C41B-813B-9199ECC437AA}"/>
          </ac:spMkLst>
        </pc:spChg>
        <pc:spChg chg="add mod">
          <ac:chgData name="Child Foundation Info" userId="50433b4f-b933-44dc-aa19-8929800ac387" providerId="ADAL" clId="{857C59C0-F739-4F13-B52F-01EBA16D0386}" dt="2022-08-08T18:52:41.225" v="646"/>
          <ac:spMkLst>
            <pc:docMk/>
            <pc:sldMk cId="1720891008" sldId="279"/>
            <ac:spMk id="71" creationId="{CB5B7CD5-B0F1-102A-069B-BA16AFA756EC}"/>
          </ac:spMkLst>
        </pc:spChg>
        <pc:spChg chg="add mod">
          <ac:chgData name="Child Foundation Info" userId="50433b4f-b933-44dc-aa19-8929800ac387" providerId="ADAL" clId="{857C59C0-F739-4F13-B52F-01EBA16D0386}" dt="2022-08-08T18:52:41.225" v="646"/>
          <ac:spMkLst>
            <pc:docMk/>
            <pc:sldMk cId="1720891008" sldId="279"/>
            <ac:spMk id="72" creationId="{7D94D072-D2BE-C97F-95D0-2F8B11C7F4A9}"/>
          </ac:spMkLst>
        </pc:spChg>
        <pc:spChg chg="add mod">
          <ac:chgData name="Child Foundation Info" userId="50433b4f-b933-44dc-aa19-8929800ac387" providerId="ADAL" clId="{857C59C0-F739-4F13-B52F-01EBA16D0386}" dt="2022-08-08T18:52:41.225" v="646"/>
          <ac:spMkLst>
            <pc:docMk/>
            <pc:sldMk cId="1720891008" sldId="279"/>
            <ac:spMk id="73" creationId="{11629A91-F61F-19B2-C427-2336C46BE336}"/>
          </ac:spMkLst>
        </pc:spChg>
        <pc:spChg chg="add mod">
          <ac:chgData name="Child Foundation Info" userId="50433b4f-b933-44dc-aa19-8929800ac387" providerId="ADAL" clId="{857C59C0-F739-4F13-B52F-01EBA16D0386}" dt="2022-08-08T18:52:41.225" v="646"/>
          <ac:spMkLst>
            <pc:docMk/>
            <pc:sldMk cId="1720891008" sldId="279"/>
            <ac:spMk id="74" creationId="{AFE319F3-FA1C-42C4-A92C-17E34496BAC1}"/>
          </ac:spMkLst>
        </pc:spChg>
        <pc:spChg chg="add mod">
          <ac:chgData name="Child Foundation Info" userId="50433b4f-b933-44dc-aa19-8929800ac387" providerId="ADAL" clId="{857C59C0-F739-4F13-B52F-01EBA16D0386}" dt="2022-08-08T18:52:41.225" v="646"/>
          <ac:spMkLst>
            <pc:docMk/>
            <pc:sldMk cId="1720891008" sldId="279"/>
            <ac:spMk id="75" creationId="{64250AA1-B3F1-ECA4-EA5F-5414631892D9}"/>
          </ac:spMkLst>
        </pc:spChg>
        <pc:spChg chg="add mod">
          <ac:chgData name="Child Foundation Info" userId="50433b4f-b933-44dc-aa19-8929800ac387" providerId="ADAL" clId="{857C59C0-F739-4F13-B52F-01EBA16D0386}" dt="2022-08-08T18:52:41.225" v="646"/>
          <ac:spMkLst>
            <pc:docMk/>
            <pc:sldMk cId="1720891008" sldId="279"/>
            <ac:spMk id="76" creationId="{9698CD33-E9C6-FF9E-E4D9-63E6094A43CD}"/>
          </ac:spMkLst>
        </pc:spChg>
        <pc:spChg chg="add mod">
          <ac:chgData name="Child Foundation Info" userId="50433b4f-b933-44dc-aa19-8929800ac387" providerId="ADAL" clId="{857C59C0-F739-4F13-B52F-01EBA16D0386}" dt="2022-08-08T18:52:41.225" v="646"/>
          <ac:spMkLst>
            <pc:docMk/>
            <pc:sldMk cId="1720891008" sldId="279"/>
            <ac:spMk id="77" creationId="{0630D3F2-6105-738D-E9ED-EECDEC2DD614}"/>
          </ac:spMkLst>
        </pc:spChg>
        <pc:spChg chg="add mod">
          <ac:chgData name="Child Foundation Info" userId="50433b4f-b933-44dc-aa19-8929800ac387" providerId="ADAL" clId="{857C59C0-F739-4F13-B52F-01EBA16D0386}" dt="2022-08-08T18:52:41.225" v="646"/>
          <ac:spMkLst>
            <pc:docMk/>
            <pc:sldMk cId="1720891008" sldId="279"/>
            <ac:spMk id="78" creationId="{B8F4942A-482C-8BDE-0E17-93D1124171BA}"/>
          </ac:spMkLst>
        </pc:spChg>
        <pc:spChg chg="add mod">
          <ac:chgData name="Child Foundation Info" userId="50433b4f-b933-44dc-aa19-8929800ac387" providerId="ADAL" clId="{857C59C0-F739-4F13-B52F-01EBA16D0386}" dt="2022-08-08T18:52:41.225" v="646"/>
          <ac:spMkLst>
            <pc:docMk/>
            <pc:sldMk cId="1720891008" sldId="279"/>
            <ac:spMk id="79" creationId="{61620375-190C-1024-83C5-F5462AF6F455}"/>
          </ac:spMkLst>
        </pc:spChg>
        <pc:spChg chg="add mod">
          <ac:chgData name="Child Foundation Info" userId="50433b4f-b933-44dc-aa19-8929800ac387" providerId="ADAL" clId="{857C59C0-F739-4F13-B52F-01EBA16D0386}" dt="2022-08-08T18:59:55.780" v="777" actId="14100"/>
          <ac:spMkLst>
            <pc:docMk/>
            <pc:sldMk cId="1720891008" sldId="279"/>
            <ac:spMk id="80" creationId="{56AC95E6-9452-6399-868C-31850C0DC31B}"/>
          </ac:spMkLst>
        </pc:spChg>
        <pc:spChg chg="add mod">
          <ac:chgData name="Child Foundation Info" userId="50433b4f-b933-44dc-aa19-8929800ac387" providerId="ADAL" clId="{857C59C0-F739-4F13-B52F-01EBA16D0386}" dt="2022-08-08T19:04:44.349" v="784" actId="14100"/>
          <ac:spMkLst>
            <pc:docMk/>
            <pc:sldMk cId="1720891008" sldId="279"/>
            <ac:spMk id="105" creationId="{D3F051BB-4299-02EB-881F-16A0F79610BD}"/>
          </ac:spMkLst>
        </pc:spChg>
        <pc:grpChg chg="add mod">
          <ac:chgData name="Child Foundation Info" userId="50433b4f-b933-44dc-aa19-8929800ac387" providerId="ADAL" clId="{857C59C0-F739-4F13-B52F-01EBA16D0386}" dt="2022-08-08T18:52:24.558" v="644" actId="1038"/>
          <ac:grpSpMkLst>
            <pc:docMk/>
            <pc:sldMk cId="1720891008" sldId="279"/>
            <ac:grpSpMk id="42" creationId="{95C6AAC3-74EE-03D0-01D8-C334AE5E087E}"/>
          </ac:grpSpMkLst>
        </pc:grpChg>
        <pc:grpChg chg="add mod">
          <ac:chgData name="Child Foundation Info" userId="50433b4f-b933-44dc-aa19-8929800ac387" providerId="ADAL" clId="{857C59C0-F739-4F13-B52F-01EBA16D0386}" dt="2022-08-08T18:52:24.558" v="644" actId="1038"/>
          <ac:grpSpMkLst>
            <pc:docMk/>
            <pc:sldMk cId="1720891008" sldId="279"/>
            <ac:grpSpMk id="44" creationId="{9CBD9699-D9E5-F02B-B0DE-EBAA8E708144}"/>
          </ac:grpSpMkLst>
        </pc:grpChg>
        <pc:grpChg chg="add mod">
          <ac:chgData name="Child Foundation Info" userId="50433b4f-b933-44dc-aa19-8929800ac387" providerId="ADAL" clId="{857C59C0-F739-4F13-B52F-01EBA16D0386}" dt="2022-08-08T18:52:24.558" v="644" actId="1038"/>
          <ac:grpSpMkLst>
            <pc:docMk/>
            <pc:sldMk cId="1720891008" sldId="279"/>
            <ac:grpSpMk id="46" creationId="{E0BCF4BB-DC07-266C-C313-A573C51756B9}"/>
          </ac:grpSpMkLst>
        </pc:grpChg>
        <pc:grpChg chg="add mod">
          <ac:chgData name="Child Foundation Info" userId="50433b4f-b933-44dc-aa19-8929800ac387" providerId="ADAL" clId="{857C59C0-F739-4F13-B52F-01EBA16D0386}" dt="2022-08-08T18:52:24.558" v="644" actId="1038"/>
          <ac:grpSpMkLst>
            <pc:docMk/>
            <pc:sldMk cId="1720891008" sldId="279"/>
            <ac:grpSpMk id="48" creationId="{9948596E-F9CB-29CD-8F0B-235B1A10726F}"/>
          </ac:grpSpMkLst>
        </pc:grpChg>
        <pc:grpChg chg="add mod">
          <ac:chgData name="Child Foundation Info" userId="50433b4f-b933-44dc-aa19-8929800ac387" providerId="ADAL" clId="{857C59C0-F739-4F13-B52F-01EBA16D0386}" dt="2022-08-08T18:52:24.558" v="644" actId="1038"/>
          <ac:grpSpMkLst>
            <pc:docMk/>
            <pc:sldMk cId="1720891008" sldId="279"/>
            <ac:grpSpMk id="50" creationId="{B5F30959-EEE6-7879-ADEC-540E32AAABE9}"/>
          </ac:grpSpMkLst>
        </pc:grpChg>
        <pc:grpChg chg="add mod">
          <ac:chgData name="Child Foundation Info" userId="50433b4f-b933-44dc-aa19-8929800ac387" providerId="ADAL" clId="{857C59C0-F739-4F13-B52F-01EBA16D0386}" dt="2022-08-08T18:52:41.225" v="646"/>
          <ac:grpSpMkLst>
            <pc:docMk/>
            <pc:sldMk cId="1720891008" sldId="279"/>
            <ac:grpSpMk id="61" creationId="{40754418-24E6-8F46-1B93-6C6724D7693A}"/>
          </ac:grpSpMkLst>
        </pc:grpChg>
        <pc:grpChg chg="add mod">
          <ac:chgData name="Child Foundation Info" userId="50433b4f-b933-44dc-aa19-8929800ac387" providerId="ADAL" clId="{857C59C0-F739-4F13-B52F-01EBA16D0386}" dt="2022-08-08T18:52:41.225" v="646"/>
          <ac:grpSpMkLst>
            <pc:docMk/>
            <pc:sldMk cId="1720891008" sldId="279"/>
            <ac:grpSpMk id="63" creationId="{7A88F904-0274-18CF-6E77-FA30C9824BEF}"/>
          </ac:grpSpMkLst>
        </pc:grpChg>
        <pc:grpChg chg="add mod">
          <ac:chgData name="Child Foundation Info" userId="50433b4f-b933-44dc-aa19-8929800ac387" providerId="ADAL" clId="{857C59C0-F739-4F13-B52F-01EBA16D0386}" dt="2022-08-08T18:52:41.225" v="646"/>
          <ac:grpSpMkLst>
            <pc:docMk/>
            <pc:sldMk cId="1720891008" sldId="279"/>
            <ac:grpSpMk id="65" creationId="{25A0D577-D7C4-8E9F-0A44-02DFC6D9B8F3}"/>
          </ac:grpSpMkLst>
        </pc:grpChg>
        <pc:grpChg chg="add mod">
          <ac:chgData name="Child Foundation Info" userId="50433b4f-b933-44dc-aa19-8929800ac387" providerId="ADAL" clId="{857C59C0-F739-4F13-B52F-01EBA16D0386}" dt="2022-08-08T18:52:41.225" v="646"/>
          <ac:grpSpMkLst>
            <pc:docMk/>
            <pc:sldMk cId="1720891008" sldId="279"/>
            <ac:grpSpMk id="67" creationId="{7342D5D9-9237-FC59-A6F9-D3850AB5D358}"/>
          </ac:grpSpMkLst>
        </pc:grpChg>
        <pc:grpChg chg="add mod">
          <ac:chgData name="Child Foundation Info" userId="50433b4f-b933-44dc-aa19-8929800ac387" providerId="ADAL" clId="{857C59C0-F739-4F13-B52F-01EBA16D0386}" dt="2022-08-08T18:52:41.225" v="646"/>
          <ac:grpSpMkLst>
            <pc:docMk/>
            <pc:sldMk cId="1720891008" sldId="279"/>
            <ac:grpSpMk id="69" creationId="{1072FF94-BC13-B9AD-6CC1-ABE305D10F0D}"/>
          </ac:grpSpMkLst>
        </pc:grpChg>
        <pc:cxnChg chg="add mod">
          <ac:chgData name="Child Foundation Info" userId="50433b4f-b933-44dc-aa19-8929800ac387" providerId="ADAL" clId="{857C59C0-F739-4F13-B52F-01EBA16D0386}" dt="2022-08-08T19:03:59.368" v="780" actId="208"/>
          <ac:cxnSpMkLst>
            <pc:docMk/>
            <pc:sldMk cId="1720891008" sldId="279"/>
            <ac:cxnSpMk id="6" creationId="{2BAD0FBC-5F02-8AD4-CBD3-63A9321D20E8}"/>
          </ac:cxnSpMkLst>
        </pc:cxnChg>
        <pc:cxnChg chg="add mod">
          <ac:chgData name="Child Foundation Info" userId="50433b4f-b933-44dc-aa19-8929800ac387" providerId="ADAL" clId="{857C59C0-F739-4F13-B52F-01EBA16D0386}" dt="2022-08-08T19:04:18.068" v="781" actId="13822"/>
          <ac:cxnSpMkLst>
            <pc:docMk/>
            <pc:sldMk cId="1720891008" sldId="279"/>
            <ac:cxnSpMk id="7" creationId="{02FBF5F1-0AC1-21F3-F2C8-3B5EE847EB17}"/>
          </ac:cxnSpMkLst>
        </pc:cxnChg>
        <pc:cxnChg chg="add mod">
          <ac:chgData name="Child Foundation Info" userId="50433b4f-b933-44dc-aa19-8929800ac387" providerId="ADAL" clId="{857C59C0-F739-4F13-B52F-01EBA16D0386}" dt="2022-08-08T19:03:59.368" v="780" actId="208"/>
          <ac:cxnSpMkLst>
            <pc:docMk/>
            <pc:sldMk cId="1720891008" sldId="279"/>
            <ac:cxnSpMk id="8" creationId="{3544CC19-6894-1368-D76D-655121489C61}"/>
          </ac:cxnSpMkLst>
        </pc:cxnChg>
        <pc:cxnChg chg="add mod">
          <ac:chgData name="Child Foundation Info" userId="50433b4f-b933-44dc-aa19-8929800ac387" providerId="ADAL" clId="{857C59C0-F739-4F13-B52F-01EBA16D0386}" dt="2022-08-08T19:03:59.368" v="780" actId="208"/>
          <ac:cxnSpMkLst>
            <pc:docMk/>
            <pc:sldMk cId="1720891008" sldId="279"/>
            <ac:cxnSpMk id="9" creationId="{70A89127-C301-F45F-DFA8-C72DDE1C6FC9}"/>
          </ac:cxnSpMkLst>
        </pc:cxnChg>
        <pc:cxnChg chg="add mod">
          <ac:chgData name="Child Foundation Info" userId="50433b4f-b933-44dc-aa19-8929800ac387" providerId="ADAL" clId="{857C59C0-F739-4F13-B52F-01EBA16D0386}" dt="2022-08-08T19:03:59.368" v="780" actId="208"/>
          <ac:cxnSpMkLst>
            <pc:docMk/>
            <pc:sldMk cId="1720891008" sldId="279"/>
            <ac:cxnSpMk id="10" creationId="{F8686B0A-116B-7D94-E248-57F75596D0E5}"/>
          </ac:cxnSpMkLst>
        </pc:cxnChg>
        <pc:cxnChg chg="add mod">
          <ac:chgData name="Child Foundation Info" userId="50433b4f-b933-44dc-aa19-8929800ac387" providerId="ADAL" clId="{857C59C0-F739-4F13-B52F-01EBA16D0386}" dt="2022-08-08T19:03:59.368" v="780" actId="208"/>
          <ac:cxnSpMkLst>
            <pc:docMk/>
            <pc:sldMk cId="1720891008" sldId="279"/>
            <ac:cxnSpMk id="11" creationId="{99B832BC-E313-A83A-C36B-F4174FBDBA8B}"/>
          </ac:cxnSpMkLst>
        </pc:cxnChg>
        <pc:cxnChg chg="add mod">
          <ac:chgData name="Child Foundation Info" userId="50433b4f-b933-44dc-aa19-8929800ac387" providerId="ADAL" clId="{857C59C0-F739-4F13-B52F-01EBA16D0386}" dt="2022-08-08T19:03:59.368" v="780" actId="208"/>
          <ac:cxnSpMkLst>
            <pc:docMk/>
            <pc:sldMk cId="1720891008" sldId="279"/>
            <ac:cxnSpMk id="12" creationId="{3A7798A9-D1B2-096E-3D19-95B8A28F4793}"/>
          </ac:cxnSpMkLst>
        </pc:cxnChg>
        <pc:cxnChg chg="add mod">
          <ac:chgData name="Child Foundation Info" userId="50433b4f-b933-44dc-aa19-8929800ac387" providerId="ADAL" clId="{857C59C0-F739-4F13-B52F-01EBA16D0386}" dt="2022-08-08T19:03:59.368" v="780" actId="208"/>
          <ac:cxnSpMkLst>
            <pc:docMk/>
            <pc:sldMk cId="1720891008" sldId="279"/>
            <ac:cxnSpMk id="13" creationId="{7267B758-72FD-F03A-068B-20710730D5CF}"/>
          </ac:cxnSpMkLst>
        </pc:cxnChg>
        <pc:cxnChg chg="add mod">
          <ac:chgData name="Child Foundation Info" userId="50433b4f-b933-44dc-aa19-8929800ac387" providerId="ADAL" clId="{857C59C0-F739-4F13-B52F-01EBA16D0386}" dt="2022-08-08T19:03:59.368" v="780" actId="208"/>
          <ac:cxnSpMkLst>
            <pc:docMk/>
            <pc:sldMk cId="1720891008" sldId="279"/>
            <ac:cxnSpMk id="14" creationId="{AC85090F-DDDF-32A0-63C9-0A428AA4630D}"/>
          </ac:cxnSpMkLst>
        </pc:cxnChg>
        <pc:cxnChg chg="add del mod">
          <ac:chgData name="Child Foundation Info" userId="50433b4f-b933-44dc-aa19-8929800ac387" providerId="ADAL" clId="{857C59C0-F739-4F13-B52F-01EBA16D0386}" dt="2022-08-08T18:55:41.283" v="733" actId="478"/>
          <ac:cxnSpMkLst>
            <pc:docMk/>
            <pc:sldMk cId="1720891008" sldId="279"/>
            <ac:cxnSpMk id="15" creationId="{EADB9EDF-6B61-4514-DC69-30367DE2DCD0}"/>
          </ac:cxnSpMkLst>
        </pc:cxnChg>
        <pc:cxnChg chg="add mod">
          <ac:chgData name="Child Foundation Info" userId="50433b4f-b933-44dc-aa19-8929800ac387" providerId="ADAL" clId="{857C59C0-F739-4F13-B52F-01EBA16D0386}" dt="2022-08-08T19:03:59.368" v="780" actId="208"/>
          <ac:cxnSpMkLst>
            <pc:docMk/>
            <pc:sldMk cId="1720891008" sldId="279"/>
            <ac:cxnSpMk id="36" creationId="{55BC0597-CECC-3F1A-EC9F-264352972A02}"/>
          </ac:cxnSpMkLst>
        </pc:cxnChg>
        <pc:cxnChg chg="add del mod">
          <ac:chgData name="Child Foundation Info" userId="50433b4f-b933-44dc-aa19-8929800ac387" providerId="ADAL" clId="{857C59C0-F739-4F13-B52F-01EBA16D0386}" dt="2022-08-08T18:55:42.885" v="734" actId="478"/>
          <ac:cxnSpMkLst>
            <pc:docMk/>
            <pc:sldMk cId="1720891008" sldId="279"/>
            <ac:cxnSpMk id="39" creationId="{3B221DF3-8808-E571-67C5-6D6B75D5EDAB}"/>
          </ac:cxnSpMkLst>
        </pc:cxnChg>
        <pc:cxnChg chg="add mod">
          <ac:chgData name="Child Foundation Info" userId="50433b4f-b933-44dc-aa19-8929800ac387" providerId="ADAL" clId="{857C59C0-F739-4F13-B52F-01EBA16D0386}" dt="2022-08-08T19:03:59.368" v="780" actId="208"/>
          <ac:cxnSpMkLst>
            <pc:docMk/>
            <pc:sldMk cId="1720891008" sldId="279"/>
            <ac:cxnSpMk id="87" creationId="{7B1F9C9D-4043-01FA-F1E3-4A92EC3237CA}"/>
          </ac:cxnSpMkLst>
        </pc:cxnChg>
        <pc:cxnChg chg="add mod">
          <ac:chgData name="Child Foundation Info" userId="50433b4f-b933-44dc-aa19-8929800ac387" providerId="ADAL" clId="{857C59C0-F739-4F13-B52F-01EBA16D0386}" dt="2022-08-08T19:03:59.368" v="780" actId="208"/>
          <ac:cxnSpMkLst>
            <pc:docMk/>
            <pc:sldMk cId="1720891008" sldId="279"/>
            <ac:cxnSpMk id="90" creationId="{E111F907-4F94-2646-41B7-5407F8919DBA}"/>
          </ac:cxnSpMkLst>
        </pc:cxnChg>
        <pc:cxnChg chg="add del">
          <ac:chgData name="Child Foundation Info" userId="50433b4f-b933-44dc-aa19-8929800ac387" providerId="ADAL" clId="{857C59C0-F739-4F13-B52F-01EBA16D0386}" dt="2022-08-08T18:57:05.348" v="748" actId="11529"/>
          <ac:cxnSpMkLst>
            <pc:docMk/>
            <pc:sldMk cId="1720891008" sldId="279"/>
            <ac:cxnSpMk id="94" creationId="{559F000F-E4F4-F6E6-0B37-8D00CE6019E6}"/>
          </ac:cxnSpMkLst>
        </pc:cxnChg>
        <pc:cxnChg chg="add mod">
          <ac:chgData name="Child Foundation Info" userId="50433b4f-b933-44dc-aa19-8929800ac387" providerId="ADAL" clId="{857C59C0-F739-4F13-B52F-01EBA16D0386}" dt="2022-08-08T19:04:18.068" v="781" actId="13822"/>
          <ac:cxnSpMkLst>
            <pc:docMk/>
            <pc:sldMk cId="1720891008" sldId="279"/>
            <ac:cxnSpMk id="95" creationId="{F2AF33FA-8D47-B9FE-1A44-42925253D55A}"/>
          </ac:cxnSpMkLst>
        </pc:cxnChg>
        <pc:cxnChg chg="add mod">
          <ac:chgData name="Child Foundation Info" userId="50433b4f-b933-44dc-aa19-8929800ac387" providerId="ADAL" clId="{857C59C0-F739-4F13-B52F-01EBA16D0386}" dt="2022-08-08T19:04:18.068" v="781" actId="13822"/>
          <ac:cxnSpMkLst>
            <pc:docMk/>
            <pc:sldMk cId="1720891008" sldId="279"/>
            <ac:cxnSpMk id="98" creationId="{50A3A285-E9AF-5B6E-E8CC-05742002DE3A}"/>
          </ac:cxnSpMkLst>
        </pc:cxnChg>
        <pc:cxnChg chg="add mod">
          <ac:chgData name="Child Foundation Info" userId="50433b4f-b933-44dc-aa19-8929800ac387" providerId="ADAL" clId="{857C59C0-F739-4F13-B52F-01EBA16D0386}" dt="2022-08-08T19:04:18.068" v="781" actId="13822"/>
          <ac:cxnSpMkLst>
            <pc:docMk/>
            <pc:sldMk cId="1720891008" sldId="279"/>
            <ac:cxnSpMk id="99" creationId="{E90C09A5-AFCD-D3D6-1B3C-BE5687044A7B}"/>
          </ac:cxnSpMkLst>
        </pc:cxnChg>
        <pc:cxnChg chg="add mod">
          <ac:chgData name="Child Foundation Info" userId="50433b4f-b933-44dc-aa19-8929800ac387" providerId="ADAL" clId="{857C59C0-F739-4F13-B52F-01EBA16D0386}" dt="2022-08-08T19:03:59.368" v="780" actId="208"/>
          <ac:cxnSpMkLst>
            <pc:docMk/>
            <pc:sldMk cId="1720891008" sldId="279"/>
            <ac:cxnSpMk id="102" creationId="{D99B4B18-160E-29BA-A418-AC5EDB686C01}"/>
          </ac:cxnSpMkLst>
        </pc:cxnChg>
      </pc:sldChg>
      <pc:sldChg chg="addSp delSp modSp new mod">
        <pc:chgData name="Child Foundation Info" userId="50433b4f-b933-44dc-aa19-8929800ac387" providerId="ADAL" clId="{857C59C0-F739-4F13-B52F-01EBA16D0386}" dt="2022-08-09T17:45:32.867" v="1860" actId="207"/>
        <pc:sldMkLst>
          <pc:docMk/>
          <pc:sldMk cId="1988937670" sldId="280"/>
        </pc:sldMkLst>
        <pc:spChg chg="add mod">
          <ac:chgData name="Child Foundation Info" userId="50433b4f-b933-44dc-aa19-8929800ac387" providerId="ADAL" clId="{857C59C0-F739-4F13-B52F-01EBA16D0386}" dt="2022-08-09T17:43:07.296" v="1841" actId="1076"/>
          <ac:spMkLst>
            <pc:docMk/>
            <pc:sldMk cId="1988937670" sldId="280"/>
            <ac:spMk id="2" creationId="{BB0F274E-DCB0-EFAD-DD5D-1F74E4C36AEC}"/>
          </ac:spMkLst>
        </pc:spChg>
        <pc:spChg chg="add mod">
          <ac:chgData name="Child Foundation Info" userId="50433b4f-b933-44dc-aa19-8929800ac387" providerId="ADAL" clId="{857C59C0-F739-4F13-B52F-01EBA16D0386}" dt="2022-08-09T17:42:52.022" v="1838" actId="1076"/>
          <ac:spMkLst>
            <pc:docMk/>
            <pc:sldMk cId="1988937670" sldId="280"/>
            <ac:spMk id="3" creationId="{78BC6FF4-1043-2DBA-EFDA-F166752DDB85}"/>
          </ac:spMkLst>
        </pc:spChg>
        <pc:spChg chg="add mod">
          <ac:chgData name="Child Foundation Info" userId="50433b4f-b933-44dc-aa19-8929800ac387" providerId="ADAL" clId="{857C59C0-F739-4F13-B52F-01EBA16D0386}" dt="2022-08-09T17:43:32.570" v="1846" actId="1076"/>
          <ac:spMkLst>
            <pc:docMk/>
            <pc:sldMk cId="1988937670" sldId="280"/>
            <ac:spMk id="13" creationId="{BD05D436-0EB0-6F16-7CD5-6EF65B50FC31}"/>
          </ac:spMkLst>
        </pc:spChg>
        <pc:spChg chg="add mod">
          <ac:chgData name="Child Foundation Info" userId="50433b4f-b933-44dc-aa19-8929800ac387" providerId="ADAL" clId="{857C59C0-F739-4F13-B52F-01EBA16D0386}" dt="2022-08-08T20:26:34.448" v="860" actId="339"/>
          <ac:spMkLst>
            <pc:docMk/>
            <pc:sldMk cId="1988937670" sldId="280"/>
            <ac:spMk id="14" creationId="{C8BED77F-BDA3-2869-439C-257D1A2EAD00}"/>
          </ac:spMkLst>
        </pc:spChg>
        <pc:spChg chg="add mod">
          <ac:chgData name="Child Foundation Info" userId="50433b4f-b933-44dc-aa19-8929800ac387" providerId="ADAL" clId="{857C59C0-F739-4F13-B52F-01EBA16D0386}" dt="2022-08-09T17:45:07.682" v="1859" actId="1076"/>
          <ac:spMkLst>
            <pc:docMk/>
            <pc:sldMk cId="1988937670" sldId="280"/>
            <ac:spMk id="15" creationId="{B612E490-3C43-017F-9D6B-3184564FD873}"/>
          </ac:spMkLst>
        </pc:spChg>
        <pc:spChg chg="add mod">
          <ac:chgData name="Child Foundation Info" userId="50433b4f-b933-44dc-aa19-8929800ac387" providerId="ADAL" clId="{857C59C0-F739-4F13-B52F-01EBA16D0386}" dt="2022-08-09T17:32:53.942" v="1741" actId="14100"/>
          <ac:spMkLst>
            <pc:docMk/>
            <pc:sldMk cId="1988937670" sldId="280"/>
            <ac:spMk id="16" creationId="{CC592003-C6CB-DB88-3A58-D3E12C838B2E}"/>
          </ac:spMkLst>
        </pc:spChg>
        <pc:spChg chg="add mod">
          <ac:chgData name="Child Foundation Info" userId="50433b4f-b933-44dc-aa19-8929800ac387" providerId="ADAL" clId="{857C59C0-F739-4F13-B52F-01EBA16D0386}" dt="2022-08-09T17:44:18.888" v="1853" actId="1076"/>
          <ac:spMkLst>
            <pc:docMk/>
            <pc:sldMk cId="1988937670" sldId="280"/>
            <ac:spMk id="17" creationId="{F1FD3123-ED33-A696-6849-EDAF92687EB5}"/>
          </ac:spMkLst>
        </pc:spChg>
        <pc:spChg chg="add mod">
          <ac:chgData name="Child Foundation Info" userId="50433b4f-b933-44dc-aa19-8929800ac387" providerId="ADAL" clId="{857C59C0-F739-4F13-B52F-01EBA16D0386}" dt="2022-08-09T17:44:13.270" v="1852" actId="1076"/>
          <ac:spMkLst>
            <pc:docMk/>
            <pc:sldMk cId="1988937670" sldId="280"/>
            <ac:spMk id="18" creationId="{996EA404-37A3-ED3C-CB09-BA69482CBB3A}"/>
          </ac:spMkLst>
        </pc:spChg>
        <pc:spChg chg="add mod">
          <ac:chgData name="Child Foundation Info" userId="50433b4f-b933-44dc-aa19-8929800ac387" providerId="ADAL" clId="{857C59C0-F739-4F13-B52F-01EBA16D0386}" dt="2022-08-09T17:39:26.356" v="1829" actId="20577"/>
          <ac:spMkLst>
            <pc:docMk/>
            <pc:sldMk cId="1988937670" sldId="280"/>
            <ac:spMk id="25" creationId="{61E341C8-CC36-D732-E8E6-3793D620268D}"/>
          </ac:spMkLst>
        </pc:spChg>
        <pc:spChg chg="add mod">
          <ac:chgData name="Child Foundation Info" userId="50433b4f-b933-44dc-aa19-8929800ac387" providerId="ADAL" clId="{857C59C0-F739-4F13-B52F-01EBA16D0386}" dt="2022-08-09T17:39:07.331" v="1827" actId="1076"/>
          <ac:spMkLst>
            <pc:docMk/>
            <pc:sldMk cId="1988937670" sldId="280"/>
            <ac:spMk id="26" creationId="{28E1CBAF-B4F7-DFAB-C7F8-FDABF60866C0}"/>
          </ac:spMkLst>
        </pc:spChg>
        <pc:spChg chg="add mod">
          <ac:chgData name="Child Foundation Info" userId="50433b4f-b933-44dc-aa19-8929800ac387" providerId="ADAL" clId="{857C59C0-F739-4F13-B52F-01EBA16D0386}" dt="2022-08-09T17:45:32.867" v="1860" actId="207"/>
          <ac:spMkLst>
            <pc:docMk/>
            <pc:sldMk cId="1988937670" sldId="280"/>
            <ac:spMk id="49" creationId="{7D943BC7-4C16-E0CD-40D7-06CF203A8336}"/>
          </ac:spMkLst>
        </pc:spChg>
        <pc:spChg chg="add del">
          <ac:chgData name="Child Foundation Info" userId="50433b4f-b933-44dc-aa19-8929800ac387" providerId="ADAL" clId="{857C59C0-F739-4F13-B52F-01EBA16D0386}" dt="2022-08-09T17:37:40.083" v="1808" actId="22"/>
          <ac:spMkLst>
            <pc:docMk/>
            <pc:sldMk cId="1988937670" sldId="280"/>
            <ac:spMk id="93" creationId="{FF3C9D07-0B3D-F6BA-7D05-5FCE9DFB5F01}"/>
          </ac:spMkLst>
        </pc:spChg>
        <pc:cxnChg chg="add mod">
          <ac:chgData name="Child Foundation Info" userId="50433b4f-b933-44dc-aa19-8929800ac387" providerId="ADAL" clId="{857C59C0-F739-4F13-B52F-01EBA16D0386}" dt="2022-08-09T17:43:07.296" v="1841" actId="1076"/>
          <ac:cxnSpMkLst>
            <pc:docMk/>
            <pc:sldMk cId="1988937670" sldId="280"/>
            <ac:cxnSpMk id="4" creationId="{9660D572-17B1-3D36-AB2D-28015693794A}"/>
          </ac:cxnSpMkLst>
        </pc:cxnChg>
        <pc:cxnChg chg="add mod">
          <ac:chgData name="Child Foundation Info" userId="50433b4f-b933-44dc-aa19-8929800ac387" providerId="ADAL" clId="{857C59C0-F739-4F13-B52F-01EBA16D0386}" dt="2022-08-09T17:43:07.296" v="1841" actId="1076"/>
          <ac:cxnSpMkLst>
            <pc:docMk/>
            <pc:sldMk cId="1988937670" sldId="280"/>
            <ac:cxnSpMk id="5" creationId="{91B39C59-BCB4-48F3-7885-14CE4F1B0347}"/>
          </ac:cxnSpMkLst>
        </pc:cxnChg>
        <pc:cxnChg chg="add mod">
          <ac:chgData name="Child Foundation Info" userId="50433b4f-b933-44dc-aa19-8929800ac387" providerId="ADAL" clId="{857C59C0-F739-4F13-B52F-01EBA16D0386}" dt="2022-08-09T17:43:07.296" v="1841" actId="1076"/>
          <ac:cxnSpMkLst>
            <pc:docMk/>
            <pc:sldMk cId="1988937670" sldId="280"/>
            <ac:cxnSpMk id="6" creationId="{E1E05767-A736-3C37-8F2D-077840CF751D}"/>
          </ac:cxnSpMkLst>
        </pc:cxnChg>
        <pc:cxnChg chg="add mod">
          <ac:chgData name="Child Foundation Info" userId="50433b4f-b933-44dc-aa19-8929800ac387" providerId="ADAL" clId="{857C59C0-F739-4F13-B52F-01EBA16D0386}" dt="2022-08-09T17:43:07.296" v="1841" actId="1076"/>
          <ac:cxnSpMkLst>
            <pc:docMk/>
            <pc:sldMk cId="1988937670" sldId="280"/>
            <ac:cxnSpMk id="7" creationId="{46C8B275-E4DC-B9BF-263B-476F38F82957}"/>
          </ac:cxnSpMkLst>
        </pc:cxnChg>
        <pc:cxnChg chg="add mod">
          <ac:chgData name="Child Foundation Info" userId="50433b4f-b933-44dc-aa19-8929800ac387" providerId="ADAL" clId="{857C59C0-F739-4F13-B52F-01EBA16D0386}" dt="2022-08-08T20:26:34.448" v="860" actId="339"/>
          <ac:cxnSpMkLst>
            <pc:docMk/>
            <pc:sldMk cId="1988937670" sldId="280"/>
            <ac:cxnSpMk id="8" creationId="{6C79DAEF-FDAF-0932-DD29-D29E3141EBB9}"/>
          </ac:cxnSpMkLst>
        </pc:cxnChg>
        <pc:cxnChg chg="add mod">
          <ac:chgData name="Child Foundation Info" userId="50433b4f-b933-44dc-aa19-8929800ac387" providerId="ADAL" clId="{857C59C0-F739-4F13-B52F-01EBA16D0386}" dt="2022-08-08T20:26:34.448" v="860" actId="339"/>
          <ac:cxnSpMkLst>
            <pc:docMk/>
            <pc:sldMk cId="1988937670" sldId="280"/>
            <ac:cxnSpMk id="9" creationId="{C307DB9C-6CC6-4E67-E8A2-3D025BE7544C}"/>
          </ac:cxnSpMkLst>
        </pc:cxnChg>
        <pc:cxnChg chg="add mod">
          <ac:chgData name="Child Foundation Info" userId="50433b4f-b933-44dc-aa19-8929800ac387" providerId="ADAL" clId="{857C59C0-F739-4F13-B52F-01EBA16D0386}" dt="2022-08-08T20:26:34.448" v="860" actId="339"/>
          <ac:cxnSpMkLst>
            <pc:docMk/>
            <pc:sldMk cId="1988937670" sldId="280"/>
            <ac:cxnSpMk id="10" creationId="{B291EA3C-2F6A-713A-5BD2-DE2872C45EB1}"/>
          </ac:cxnSpMkLst>
        </pc:cxnChg>
        <pc:cxnChg chg="add mod">
          <ac:chgData name="Child Foundation Info" userId="50433b4f-b933-44dc-aa19-8929800ac387" providerId="ADAL" clId="{857C59C0-F739-4F13-B52F-01EBA16D0386}" dt="2022-08-09T17:42:52.022" v="1838" actId="1076"/>
          <ac:cxnSpMkLst>
            <pc:docMk/>
            <pc:sldMk cId="1988937670" sldId="280"/>
            <ac:cxnSpMk id="11" creationId="{36A5FB6F-2471-D181-CACB-90B464BF60D4}"/>
          </ac:cxnSpMkLst>
        </pc:cxnChg>
        <pc:cxnChg chg="add mod">
          <ac:chgData name="Child Foundation Info" userId="50433b4f-b933-44dc-aa19-8929800ac387" providerId="ADAL" clId="{857C59C0-F739-4F13-B52F-01EBA16D0386}" dt="2022-08-09T17:45:07.682" v="1859" actId="1076"/>
          <ac:cxnSpMkLst>
            <pc:docMk/>
            <pc:sldMk cId="1988937670" sldId="280"/>
            <ac:cxnSpMk id="12" creationId="{71832907-630D-EFA1-21AF-BE9A6DE29ED2}"/>
          </ac:cxnSpMkLst>
        </pc:cxnChg>
        <pc:cxnChg chg="add mod">
          <ac:chgData name="Child Foundation Info" userId="50433b4f-b933-44dc-aa19-8929800ac387" providerId="ADAL" clId="{857C59C0-F739-4F13-B52F-01EBA16D0386}" dt="2022-08-09T17:45:07.682" v="1859" actId="1076"/>
          <ac:cxnSpMkLst>
            <pc:docMk/>
            <pc:sldMk cId="1988937670" sldId="280"/>
            <ac:cxnSpMk id="19" creationId="{6D54A971-019A-6890-FB43-CECD310B9D7F}"/>
          </ac:cxnSpMkLst>
        </pc:cxnChg>
        <pc:cxnChg chg="add mod">
          <ac:chgData name="Child Foundation Info" userId="50433b4f-b933-44dc-aa19-8929800ac387" providerId="ADAL" clId="{857C59C0-F739-4F13-B52F-01EBA16D0386}" dt="2022-08-09T17:32:53.942" v="1741" actId="14100"/>
          <ac:cxnSpMkLst>
            <pc:docMk/>
            <pc:sldMk cId="1988937670" sldId="280"/>
            <ac:cxnSpMk id="20" creationId="{B4E8AC3E-8D63-1072-9BFE-B072E95D8D6A}"/>
          </ac:cxnSpMkLst>
        </pc:cxnChg>
        <pc:cxnChg chg="add mod">
          <ac:chgData name="Child Foundation Info" userId="50433b4f-b933-44dc-aa19-8929800ac387" providerId="ADAL" clId="{857C59C0-F739-4F13-B52F-01EBA16D0386}" dt="2022-08-09T17:43:07.296" v="1841" actId="1076"/>
          <ac:cxnSpMkLst>
            <pc:docMk/>
            <pc:sldMk cId="1988937670" sldId="280"/>
            <ac:cxnSpMk id="21" creationId="{FC6B34D3-F4A4-2E49-EA95-CA22AA3A9893}"/>
          </ac:cxnSpMkLst>
        </pc:cxnChg>
        <pc:cxnChg chg="add mod">
          <ac:chgData name="Child Foundation Info" userId="50433b4f-b933-44dc-aa19-8929800ac387" providerId="ADAL" clId="{857C59C0-F739-4F13-B52F-01EBA16D0386}" dt="2022-08-09T17:45:07.682" v="1859" actId="1076"/>
          <ac:cxnSpMkLst>
            <pc:docMk/>
            <pc:sldMk cId="1988937670" sldId="280"/>
            <ac:cxnSpMk id="22" creationId="{04626449-432B-7480-CB45-0D6535DB2DD7}"/>
          </ac:cxnSpMkLst>
        </pc:cxnChg>
        <pc:cxnChg chg="add mod">
          <ac:chgData name="Child Foundation Info" userId="50433b4f-b933-44dc-aa19-8929800ac387" providerId="ADAL" clId="{857C59C0-F739-4F13-B52F-01EBA16D0386}" dt="2022-08-08T20:26:34.448" v="860" actId="339"/>
          <ac:cxnSpMkLst>
            <pc:docMk/>
            <pc:sldMk cId="1988937670" sldId="280"/>
            <ac:cxnSpMk id="23" creationId="{E2E28A1E-527D-F606-9B69-06B33B1B968A}"/>
          </ac:cxnSpMkLst>
        </pc:cxnChg>
        <pc:cxnChg chg="add mod">
          <ac:chgData name="Child Foundation Info" userId="50433b4f-b933-44dc-aa19-8929800ac387" providerId="ADAL" clId="{857C59C0-F739-4F13-B52F-01EBA16D0386}" dt="2022-08-09T17:44:13.270" v="1852" actId="1076"/>
          <ac:cxnSpMkLst>
            <pc:docMk/>
            <pc:sldMk cId="1988937670" sldId="280"/>
            <ac:cxnSpMk id="24" creationId="{AB14CE1D-979A-3176-A841-CBFF82D21056}"/>
          </ac:cxnSpMkLst>
        </pc:cxnChg>
        <pc:cxnChg chg="add del mod">
          <ac:chgData name="Child Foundation Info" userId="50433b4f-b933-44dc-aa19-8929800ac387" providerId="ADAL" clId="{857C59C0-F739-4F13-B52F-01EBA16D0386}" dt="2022-08-09T17:35:10.019" v="1774" actId="478"/>
          <ac:cxnSpMkLst>
            <pc:docMk/>
            <pc:sldMk cId="1988937670" sldId="280"/>
            <ac:cxnSpMk id="27" creationId="{70648C2F-0F62-5E68-551A-E34F4FA2059F}"/>
          </ac:cxnSpMkLst>
        </pc:cxnChg>
        <pc:cxnChg chg="add del mod">
          <ac:chgData name="Child Foundation Info" userId="50433b4f-b933-44dc-aa19-8929800ac387" providerId="ADAL" clId="{857C59C0-F739-4F13-B52F-01EBA16D0386}" dt="2022-08-09T17:34:56.247" v="1769" actId="478"/>
          <ac:cxnSpMkLst>
            <pc:docMk/>
            <pc:sldMk cId="1988937670" sldId="280"/>
            <ac:cxnSpMk id="28" creationId="{800E42A1-A485-166E-AB12-55744F8C8551}"/>
          </ac:cxnSpMkLst>
        </pc:cxnChg>
        <pc:cxnChg chg="add del mod">
          <ac:chgData name="Child Foundation Info" userId="50433b4f-b933-44dc-aa19-8929800ac387" providerId="ADAL" clId="{857C59C0-F739-4F13-B52F-01EBA16D0386}" dt="2022-08-09T17:35:14.717" v="1775" actId="478"/>
          <ac:cxnSpMkLst>
            <pc:docMk/>
            <pc:sldMk cId="1988937670" sldId="280"/>
            <ac:cxnSpMk id="29" creationId="{1B2417DD-3EC1-07D8-3D54-909EFD7B960C}"/>
          </ac:cxnSpMkLst>
        </pc:cxnChg>
        <pc:cxnChg chg="add del mod">
          <ac:chgData name="Child Foundation Info" userId="50433b4f-b933-44dc-aa19-8929800ac387" providerId="ADAL" clId="{857C59C0-F739-4F13-B52F-01EBA16D0386}" dt="2022-08-09T17:35:15.466" v="1776" actId="478"/>
          <ac:cxnSpMkLst>
            <pc:docMk/>
            <pc:sldMk cId="1988937670" sldId="280"/>
            <ac:cxnSpMk id="30" creationId="{FE0499D8-B9F9-EF1D-1075-897069E634A3}"/>
          </ac:cxnSpMkLst>
        </pc:cxnChg>
        <pc:cxnChg chg="add mod">
          <ac:chgData name="Child Foundation Info" userId="50433b4f-b933-44dc-aa19-8929800ac387" providerId="ADAL" clId="{857C59C0-F739-4F13-B52F-01EBA16D0386}" dt="2022-08-09T17:44:27.705" v="1855" actId="14100"/>
          <ac:cxnSpMkLst>
            <pc:docMk/>
            <pc:sldMk cId="1988937670" sldId="280"/>
            <ac:cxnSpMk id="31" creationId="{FC19561F-5EFC-E04E-A773-F8D08A72F945}"/>
          </ac:cxnSpMkLst>
        </pc:cxnChg>
        <pc:cxnChg chg="add mod">
          <ac:chgData name="Child Foundation Info" userId="50433b4f-b933-44dc-aa19-8929800ac387" providerId="ADAL" clId="{857C59C0-F739-4F13-B52F-01EBA16D0386}" dt="2022-08-09T17:44:24.056" v="1854" actId="14100"/>
          <ac:cxnSpMkLst>
            <pc:docMk/>
            <pc:sldMk cId="1988937670" sldId="280"/>
            <ac:cxnSpMk id="32" creationId="{EECB0D8F-25E1-C7B4-7837-090927763573}"/>
          </ac:cxnSpMkLst>
        </pc:cxnChg>
        <pc:cxnChg chg="add del mod">
          <ac:chgData name="Child Foundation Info" userId="50433b4f-b933-44dc-aa19-8929800ac387" providerId="ADAL" clId="{857C59C0-F739-4F13-B52F-01EBA16D0386}" dt="2022-08-09T17:34:54.859" v="1768" actId="478"/>
          <ac:cxnSpMkLst>
            <pc:docMk/>
            <pc:sldMk cId="1988937670" sldId="280"/>
            <ac:cxnSpMk id="33" creationId="{D577E555-8B64-5968-3DA2-26AF1D116DBA}"/>
          </ac:cxnSpMkLst>
        </pc:cxnChg>
        <pc:cxnChg chg="add mod">
          <ac:chgData name="Child Foundation Info" userId="50433b4f-b933-44dc-aa19-8929800ac387" providerId="ADAL" clId="{857C59C0-F739-4F13-B52F-01EBA16D0386}" dt="2022-08-09T17:44:35.617" v="1856" actId="14100"/>
          <ac:cxnSpMkLst>
            <pc:docMk/>
            <pc:sldMk cId="1988937670" sldId="280"/>
            <ac:cxnSpMk id="34" creationId="{774D9064-829D-1C74-2F67-BBA23CD3F4DE}"/>
          </ac:cxnSpMkLst>
        </pc:cxnChg>
        <pc:cxnChg chg="add del mod">
          <ac:chgData name="Child Foundation Info" userId="50433b4f-b933-44dc-aa19-8929800ac387" providerId="ADAL" clId="{857C59C0-F739-4F13-B52F-01EBA16D0386}" dt="2022-08-09T17:34:50.679" v="1766" actId="478"/>
          <ac:cxnSpMkLst>
            <pc:docMk/>
            <pc:sldMk cId="1988937670" sldId="280"/>
            <ac:cxnSpMk id="35" creationId="{401D9D44-CAA4-FEFF-2A51-02FE8127B84C}"/>
          </ac:cxnSpMkLst>
        </pc:cxnChg>
        <pc:cxnChg chg="add del mod">
          <ac:chgData name="Child Foundation Info" userId="50433b4f-b933-44dc-aa19-8929800ac387" providerId="ADAL" clId="{857C59C0-F739-4F13-B52F-01EBA16D0386}" dt="2022-08-09T17:34:52.836" v="1767" actId="478"/>
          <ac:cxnSpMkLst>
            <pc:docMk/>
            <pc:sldMk cId="1988937670" sldId="280"/>
            <ac:cxnSpMk id="36" creationId="{2DAD65D6-300D-3301-7AC6-FCD1D0DDFC6B}"/>
          </ac:cxnSpMkLst>
        </pc:cxnChg>
        <pc:cxnChg chg="add mod">
          <ac:chgData name="Child Foundation Info" userId="50433b4f-b933-44dc-aa19-8929800ac387" providerId="ADAL" clId="{857C59C0-F739-4F13-B52F-01EBA16D0386}" dt="2022-08-08T20:28:09.200" v="967" actId="13822"/>
          <ac:cxnSpMkLst>
            <pc:docMk/>
            <pc:sldMk cId="1988937670" sldId="280"/>
            <ac:cxnSpMk id="37" creationId="{9A12E2FE-1E11-0CBC-C30D-70984CB48F3C}"/>
          </ac:cxnSpMkLst>
        </pc:cxnChg>
        <pc:cxnChg chg="add del mod">
          <ac:chgData name="Child Foundation Info" userId="50433b4f-b933-44dc-aa19-8929800ac387" providerId="ADAL" clId="{857C59C0-F739-4F13-B52F-01EBA16D0386}" dt="2022-08-09T17:35:09.049" v="1773" actId="478"/>
          <ac:cxnSpMkLst>
            <pc:docMk/>
            <pc:sldMk cId="1988937670" sldId="280"/>
            <ac:cxnSpMk id="38" creationId="{E574E51F-82BE-1902-473A-7BDA3A42AB60}"/>
          </ac:cxnSpMkLst>
        </pc:cxnChg>
        <pc:cxnChg chg="add del mod">
          <ac:chgData name="Child Foundation Info" userId="50433b4f-b933-44dc-aa19-8929800ac387" providerId="ADAL" clId="{857C59C0-F739-4F13-B52F-01EBA16D0386}" dt="2022-08-09T17:34:58.574" v="1771" actId="478"/>
          <ac:cxnSpMkLst>
            <pc:docMk/>
            <pc:sldMk cId="1988937670" sldId="280"/>
            <ac:cxnSpMk id="39" creationId="{F80B93C2-E518-F7B0-A5AE-B4D1C1FAE1B4}"/>
          </ac:cxnSpMkLst>
        </pc:cxnChg>
        <pc:cxnChg chg="add del mod">
          <ac:chgData name="Child Foundation Info" userId="50433b4f-b933-44dc-aa19-8929800ac387" providerId="ADAL" clId="{857C59C0-F739-4F13-B52F-01EBA16D0386}" dt="2022-08-09T17:34:57.516" v="1770" actId="478"/>
          <ac:cxnSpMkLst>
            <pc:docMk/>
            <pc:sldMk cId="1988937670" sldId="280"/>
            <ac:cxnSpMk id="40" creationId="{A1CDB924-7866-5FDE-70F0-6FEA0CBA92E8}"/>
          </ac:cxnSpMkLst>
        </pc:cxnChg>
        <pc:cxnChg chg="add del mod">
          <ac:chgData name="Child Foundation Info" userId="50433b4f-b933-44dc-aa19-8929800ac387" providerId="ADAL" clId="{857C59C0-F739-4F13-B52F-01EBA16D0386}" dt="2022-08-09T17:36:24.351" v="1791" actId="478"/>
          <ac:cxnSpMkLst>
            <pc:docMk/>
            <pc:sldMk cId="1988937670" sldId="280"/>
            <ac:cxnSpMk id="41" creationId="{8E7EE0BE-CA4C-B896-E804-B52B7B92838B}"/>
          </ac:cxnSpMkLst>
        </pc:cxnChg>
        <pc:cxnChg chg="add mod">
          <ac:chgData name="Child Foundation Info" userId="50433b4f-b933-44dc-aa19-8929800ac387" providerId="ADAL" clId="{857C59C0-F739-4F13-B52F-01EBA16D0386}" dt="2022-08-09T17:44:18.888" v="1853" actId="1076"/>
          <ac:cxnSpMkLst>
            <pc:docMk/>
            <pc:sldMk cId="1988937670" sldId="280"/>
            <ac:cxnSpMk id="50" creationId="{DFE3E19E-C130-1953-6D4C-09C8F9384F85}"/>
          </ac:cxnSpMkLst>
        </pc:cxnChg>
        <pc:cxnChg chg="add mod">
          <ac:chgData name="Child Foundation Info" userId="50433b4f-b933-44dc-aa19-8929800ac387" providerId="ADAL" clId="{857C59C0-F739-4F13-B52F-01EBA16D0386}" dt="2022-08-09T17:34:12.161" v="1763" actId="14100"/>
          <ac:cxnSpMkLst>
            <pc:docMk/>
            <pc:sldMk cId="1988937670" sldId="280"/>
            <ac:cxnSpMk id="53" creationId="{41BDD861-9DE3-78E0-8C93-C7885266DE23}"/>
          </ac:cxnSpMkLst>
        </pc:cxnChg>
        <pc:cxnChg chg="add mod">
          <ac:chgData name="Child Foundation Info" userId="50433b4f-b933-44dc-aa19-8929800ac387" providerId="ADAL" clId="{857C59C0-F739-4F13-B52F-01EBA16D0386}" dt="2022-08-09T17:45:07.682" v="1859" actId="1076"/>
          <ac:cxnSpMkLst>
            <pc:docMk/>
            <pc:sldMk cId="1988937670" sldId="280"/>
            <ac:cxnSpMk id="65" creationId="{AE142225-6007-219B-171D-E69CA24986A3}"/>
          </ac:cxnSpMkLst>
        </pc:cxnChg>
        <pc:cxnChg chg="add mod">
          <ac:chgData name="Child Foundation Info" userId="50433b4f-b933-44dc-aa19-8929800ac387" providerId="ADAL" clId="{857C59C0-F739-4F13-B52F-01EBA16D0386}" dt="2022-08-09T17:43:32.570" v="1846" actId="1076"/>
          <ac:cxnSpMkLst>
            <pc:docMk/>
            <pc:sldMk cId="1988937670" sldId="280"/>
            <ac:cxnSpMk id="68" creationId="{A47C4711-3104-A4AF-EF58-DEE802683A6B}"/>
          </ac:cxnSpMkLst>
        </pc:cxnChg>
        <pc:cxnChg chg="add mod">
          <ac:chgData name="Child Foundation Info" userId="50433b4f-b933-44dc-aa19-8929800ac387" providerId="ADAL" clId="{857C59C0-F739-4F13-B52F-01EBA16D0386}" dt="2022-08-09T17:45:07.682" v="1859" actId="1076"/>
          <ac:cxnSpMkLst>
            <pc:docMk/>
            <pc:sldMk cId="1988937670" sldId="280"/>
            <ac:cxnSpMk id="71" creationId="{EAF066A3-CD14-CC30-9B1B-E7C949A08B36}"/>
          </ac:cxnSpMkLst>
        </pc:cxnChg>
        <pc:cxnChg chg="add mod">
          <ac:chgData name="Child Foundation Info" userId="50433b4f-b933-44dc-aa19-8929800ac387" providerId="ADAL" clId="{857C59C0-F739-4F13-B52F-01EBA16D0386}" dt="2022-08-09T17:43:58.312" v="1851" actId="14100"/>
          <ac:cxnSpMkLst>
            <pc:docMk/>
            <pc:sldMk cId="1988937670" sldId="280"/>
            <ac:cxnSpMk id="94" creationId="{5549706E-BA70-1632-1C14-90422C4B28C9}"/>
          </ac:cxnSpMkLst>
        </pc:cxnChg>
        <pc:cxnChg chg="add mod">
          <ac:chgData name="Child Foundation Info" userId="50433b4f-b933-44dc-aa19-8929800ac387" providerId="ADAL" clId="{857C59C0-F739-4F13-B52F-01EBA16D0386}" dt="2022-08-09T17:45:07.682" v="1859" actId="1076"/>
          <ac:cxnSpMkLst>
            <pc:docMk/>
            <pc:sldMk cId="1988937670" sldId="280"/>
            <ac:cxnSpMk id="97" creationId="{78557997-F2F8-EDBC-1D27-670D1A5AA5DA}"/>
          </ac:cxnSpMkLst>
        </pc:cxnChg>
        <pc:cxnChg chg="add mod">
          <ac:chgData name="Child Foundation Info" userId="50433b4f-b933-44dc-aa19-8929800ac387" providerId="ADAL" clId="{857C59C0-F739-4F13-B52F-01EBA16D0386}" dt="2022-08-09T17:43:32.570" v="1846" actId="1076"/>
          <ac:cxnSpMkLst>
            <pc:docMk/>
            <pc:sldMk cId="1988937670" sldId="280"/>
            <ac:cxnSpMk id="100" creationId="{904F0BCD-DBF2-F41B-2930-CD0E0E6DECD0}"/>
          </ac:cxnSpMkLst>
        </pc:cxnChg>
        <pc:cxnChg chg="add del mod">
          <ac:chgData name="Child Foundation Info" userId="50433b4f-b933-44dc-aa19-8929800ac387" providerId="ADAL" clId="{857C59C0-F739-4F13-B52F-01EBA16D0386}" dt="2022-08-09T17:43:25.294" v="1845" actId="478"/>
          <ac:cxnSpMkLst>
            <pc:docMk/>
            <pc:sldMk cId="1988937670" sldId="280"/>
            <ac:cxnSpMk id="103" creationId="{3F593980-5F67-81D4-BDF9-CF88265D5849}"/>
          </ac:cxnSpMkLst>
        </pc:cxnChg>
        <pc:cxnChg chg="add mod">
          <ac:chgData name="Child Foundation Info" userId="50433b4f-b933-44dc-aa19-8929800ac387" providerId="ADAL" clId="{857C59C0-F739-4F13-B52F-01EBA16D0386}" dt="2022-08-09T17:44:13.270" v="1852" actId="1076"/>
          <ac:cxnSpMkLst>
            <pc:docMk/>
            <pc:sldMk cId="1988937670" sldId="280"/>
            <ac:cxnSpMk id="106" creationId="{8F12CE76-0E63-F13B-4156-C74B239031C5}"/>
          </ac:cxnSpMkLst>
        </pc:cxnChg>
        <pc:cxnChg chg="add mod">
          <ac:chgData name="Child Foundation Info" userId="50433b4f-b933-44dc-aa19-8929800ac387" providerId="ADAL" clId="{857C59C0-F739-4F13-B52F-01EBA16D0386}" dt="2022-08-09T17:44:18.888" v="1853" actId="1076"/>
          <ac:cxnSpMkLst>
            <pc:docMk/>
            <pc:sldMk cId="1988937670" sldId="280"/>
            <ac:cxnSpMk id="109" creationId="{FFDD0A83-34CA-9754-868C-0F96E4AA9782}"/>
          </ac:cxnSpMkLst>
        </pc:cxnChg>
        <pc:cxnChg chg="add mod">
          <ac:chgData name="Child Foundation Info" userId="50433b4f-b933-44dc-aa19-8929800ac387" providerId="ADAL" clId="{857C59C0-F739-4F13-B52F-01EBA16D0386}" dt="2022-08-09T17:44:13.270" v="1852" actId="1076"/>
          <ac:cxnSpMkLst>
            <pc:docMk/>
            <pc:sldMk cId="1988937670" sldId="280"/>
            <ac:cxnSpMk id="127" creationId="{91D65842-819B-1AF0-5041-F9829AE318EA}"/>
          </ac:cxnSpMkLst>
        </pc:cxnChg>
        <pc:cxnChg chg="add mod">
          <ac:chgData name="Child Foundation Info" userId="50433b4f-b933-44dc-aa19-8929800ac387" providerId="ADAL" clId="{857C59C0-F739-4F13-B52F-01EBA16D0386}" dt="2022-08-09T17:45:03.543" v="1858" actId="14100"/>
          <ac:cxnSpMkLst>
            <pc:docMk/>
            <pc:sldMk cId="1988937670" sldId="280"/>
            <ac:cxnSpMk id="173" creationId="{E94A58FB-A680-6A1A-BB09-B51A4792EF10}"/>
          </ac:cxnSpMkLst>
        </pc:cxnChg>
      </pc:sldChg>
      <pc:sldChg chg="addSp delSp modSp new mod">
        <pc:chgData name="Child Foundation Info" userId="50433b4f-b933-44dc-aa19-8929800ac387" providerId="ADAL" clId="{857C59C0-F739-4F13-B52F-01EBA16D0386}" dt="2022-08-09T23:26:21.440" v="2853" actId="14838"/>
        <pc:sldMkLst>
          <pc:docMk/>
          <pc:sldMk cId="1525365305" sldId="281"/>
        </pc:sldMkLst>
        <pc:spChg chg="add mod">
          <ac:chgData name="Child Foundation Info" userId="50433b4f-b933-44dc-aa19-8929800ac387" providerId="ADAL" clId="{857C59C0-F739-4F13-B52F-01EBA16D0386}" dt="2022-08-09T18:13:54.329" v="2039"/>
          <ac:spMkLst>
            <pc:docMk/>
            <pc:sldMk cId="1525365305" sldId="281"/>
            <ac:spMk id="2" creationId="{AB61BC5C-61BE-D41B-6800-71147717C161}"/>
          </ac:spMkLst>
        </pc:spChg>
        <pc:spChg chg="add del mod">
          <ac:chgData name="Child Foundation Info" userId="50433b4f-b933-44dc-aa19-8929800ac387" providerId="ADAL" clId="{857C59C0-F739-4F13-B52F-01EBA16D0386}" dt="2022-08-09T19:43:39.956" v="2643" actId="478"/>
          <ac:spMkLst>
            <pc:docMk/>
            <pc:sldMk cId="1525365305" sldId="281"/>
            <ac:spMk id="3" creationId="{A5C10123-2E45-7BDE-7476-FC79174BE386}"/>
          </ac:spMkLst>
        </pc:spChg>
        <pc:spChg chg="add del mod">
          <ac:chgData name="Child Foundation Info" userId="50433b4f-b933-44dc-aa19-8929800ac387" providerId="ADAL" clId="{857C59C0-F739-4F13-B52F-01EBA16D0386}" dt="2022-08-09T19:43:36.876" v="2641" actId="478"/>
          <ac:spMkLst>
            <pc:docMk/>
            <pc:sldMk cId="1525365305" sldId="281"/>
            <ac:spMk id="4" creationId="{A6DB2F81-A73F-0284-890D-4D3CAE619E98}"/>
          </ac:spMkLst>
        </pc:spChg>
        <pc:spChg chg="add del mod">
          <ac:chgData name="Child Foundation Info" userId="50433b4f-b933-44dc-aa19-8929800ac387" providerId="ADAL" clId="{857C59C0-F739-4F13-B52F-01EBA16D0386}" dt="2022-08-09T19:43:45.597" v="2647" actId="478"/>
          <ac:spMkLst>
            <pc:docMk/>
            <pc:sldMk cId="1525365305" sldId="281"/>
            <ac:spMk id="5" creationId="{0132EB4E-038E-6E5E-D7FF-E15A11B9BE97}"/>
          </ac:spMkLst>
        </pc:spChg>
        <pc:spChg chg="add del mod">
          <ac:chgData name="Child Foundation Info" userId="50433b4f-b933-44dc-aa19-8929800ac387" providerId="ADAL" clId="{857C59C0-F739-4F13-B52F-01EBA16D0386}" dt="2022-08-09T19:43:36.876" v="2641" actId="478"/>
          <ac:spMkLst>
            <pc:docMk/>
            <pc:sldMk cId="1525365305" sldId="281"/>
            <ac:spMk id="6" creationId="{539B1F49-1BFD-5897-ACC5-9364E8C5F87F}"/>
          </ac:spMkLst>
        </pc:spChg>
        <pc:spChg chg="add del mod">
          <ac:chgData name="Child Foundation Info" userId="50433b4f-b933-44dc-aa19-8929800ac387" providerId="ADAL" clId="{857C59C0-F739-4F13-B52F-01EBA16D0386}" dt="2022-08-09T19:43:41.053" v="2644" actId="478"/>
          <ac:spMkLst>
            <pc:docMk/>
            <pc:sldMk cId="1525365305" sldId="281"/>
            <ac:spMk id="7" creationId="{6DEE9624-095D-214A-2483-E601A63A582B}"/>
          </ac:spMkLst>
        </pc:spChg>
        <pc:spChg chg="add del mod">
          <ac:chgData name="Child Foundation Info" userId="50433b4f-b933-44dc-aa19-8929800ac387" providerId="ADAL" clId="{857C59C0-F739-4F13-B52F-01EBA16D0386}" dt="2022-08-09T19:43:44.198" v="2646" actId="478"/>
          <ac:spMkLst>
            <pc:docMk/>
            <pc:sldMk cId="1525365305" sldId="281"/>
            <ac:spMk id="8" creationId="{FC9FAD95-C9E0-7D35-B53A-84E5F6DF4922}"/>
          </ac:spMkLst>
        </pc:spChg>
        <pc:spChg chg="add del mod">
          <ac:chgData name="Child Foundation Info" userId="50433b4f-b933-44dc-aa19-8929800ac387" providerId="ADAL" clId="{857C59C0-F739-4F13-B52F-01EBA16D0386}" dt="2022-08-09T19:43:48.203" v="2649" actId="478"/>
          <ac:spMkLst>
            <pc:docMk/>
            <pc:sldMk cId="1525365305" sldId="281"/>
            <ac:spMk id="9" creationId="{4ADEA1EE-4484-04EF-50F8-574647B1E7CD}"/>
          </ac:spMkLst>
        </pc:spChg>
        <pc:spChg chg="add del mod">
          <ac:chgData name="Child Foundation Info" userId="50433b4f-b933-44dc-aa19-8929800ac387" providerId="ADAL" clId="{857C59C0-F739-4F13-B52F-01EBA16D0386}" dt="2022-08-09T19:43:43.054" v="2645" actId="478"/>
          <ac:spMkLst>
            <pc:docMk/>
            <pc:sldMk cId="1525365305" sldId="281"/>
            <ac:spMk id="10" creationId="{EC9A2896-1741-79D2-0AA2-047211C7E1D2}"/>
          </ac:spMkLst>
        </pc:spChg>
        <pc:spChg chg="add mod">
          <ac:chgData name="Child Foundation Info" userId="50433b4f-b933-44dc-aa19-8929800ac387" providerId="ADAL" clId="{857C59C0-F739-4F13-B52F-01EBA16D0386}" dt="2022-08-09T23:25:58.262" v="2850" actId="1035"/>
          <ac:spMkLst>
            <pc:docMk/>
            <pc:sldMk cId="1525365305" sldId="281"/>
            <ac:spMk id="12" creationId="{B30FB71E-5D5D-010D-75DE-F57DCC1E2DCA}"/>
          </ac:spMkLst>
        </pc:spChg>
        <pc:spChg chg="add mod">
          <ac:chgData name="Child Foundation Info" userId="50433b4f-b933-44dc-aa19-8929800ac387" providerId="ADAL" clId="{857C59C0-F739-4F13-B52F-01EBA16D0386}" dt="2022-08-09T23:25:58.262" v="2850" actId="1035"/>
          <ac:spMkLst>
            <pc:docMk/>
            <pc:sldMk cId="1525365305" sldId="281"/>
            <ac:spMk id="14" creationId="{49003FFE-AC99-89B0-7817-1EFDA2996F61}"/>
          </ac:spMkLst>
        </pc:spChg>
        <pc:spChg chg="add mod">
          <ac:chgData name="Child Foundation Info" userId="50433b4f-b933-44dc-aa19-8929800ac387" providerId="ADAL" clId="{857C59C0-F739-4F13-B52F-01EBA16D0386}" dt="2022-08-09T23:25:58.262" v="2850" actId="1035"/>
          <ac:spMkLst>
            <pc:docMk/>
            <pc:sldMk cId="1525365305" sldId="281"/>
            <ac:spMk id="16" creationId="{8EC81534-60CB-9578-E80E-E49EBCDC34A4}"/>
          </ac:spMkLst>
        </pc:spChg>
        <pc:spChg chg="add mod">
          <ac:chgData name="Child Foundation Info" userId="50433b4f-b933-44dc-aa19-8929800ac387" providerId="ADAL" clId="{857C59C0-F739-4F13-B52F-01EBA16D0386}" dt="2022-08-09T23:25:58.262" v="2850" actId="1035"/>
          <ac:spMkLst>
            <pc:docMk/>
            <pc:sldMk cId="1525365305" sldId="281"/>
            <ac:spMk id="18" creationId="{8E4E6C3C-A5CA-07E4-A3DA-B70A0020AA78}"/>
          </ac:spMkLst>
        </pc:spChg>
        <pc:spChg chg="add mod">
          <ac:chgData name="Child Foundation Info" userId="50433b4f-b933-44dc-aa19-8929800ac387" providerId="ADAL" clId="{857C59C0-F739-4F13-B52F-01EBA16D0386}" dt="2022-08-09T23:25:58.262" v="2850" actId="1035"/>
          <ac:spMkLst>
            <pc:docMk/>
            <pc:sldMk cId="1525365305" sldId="281"/>
            <ac:spMk id="20" creationId="{B5CE3E02-D4C6-2CB3-0E48-0A2E4B634525}"/>
          </ac:spMkLst>
        </pc:spChg>
        <pc:spChg chg="add mod">
          <ac:chgData name="Child Foundation Info" userId="50433b4f-b933-44dc-aa19-8929800ac387" providerId="ADAL" clId="{857C59C0-F739-4F13-B52F-01EBA16D0386}" dt="2022-08-09T23:25:58.262" v="2850" actId="1035"/>
          <ac:spMkLst>
            <pc:docMk/>
            <pc:sldMk cId="1525365305" sldId="281"/>
            <ac:spMk id="22" creationId="{307DDF52-DB6B-3612-8E6A-3BA4A8D4968E}"/>
          </ac:spMkLst>
        </pc:spChg>
        <pc:spChg chg="add mod">
          <ac:chgData name="Child Foundation Info" userId="50433b4f-b933-44dc-aa19-8929800ac387" providerId="ADAL" clId="{857C59C0-F739-4F13-B52F-01EBA16D0386}" dt="2022-08-09T23:25:58.262" v="2850" actId="1035"/>
          <ac:spMkLst>
            <pc:docMk/>
            <pc:sldMk cId="1525365305" sldId="281"/>
            <ac:spMk id="24" creationId="{28290779-4FF4-5DE0-3EBA-339CD27C337F}"/>
          </ac:spMkLst>
        </pc:spChg>
        <pc:spChg chg="add mod">
          <ac:chgData name="Child Foundation Info" userId="50433b4f-b933-44dc-aa19-8929800ac387" providerId="ADAL" clId="{857C59C0-F739-4F13-B52F-01EBA16D0386}" dt="2022-08-09T23:25:58.262" v="2850" actId="1035"/>
          <ac:spMkLst>
            <pc:docMk/>
            <pc:sldMk cId="1525365305" sldId="281"/>
            <ac:spMk id="26" creationId="{1846BC17-A0EA-DC3A-0672-F1461477DE94}"/>
          </ac:spMkLst>
        </pc:spChg>
        <pc:spChg chg="add mod">
          <ac:chgData name="Child Foundation Info" userId="50433b4f-b933-44dc-aa19-8929800ac387" providerId="ADAL" clId="{857C59C0-F739-4F13-B52F-01EBA16D0386}" dt="2022-08-09T19:45:20.302" v="2663" actId="571"/>
          <ac:spMkLst>
            <pc:docMk/>
            <pc:sldMk cId="1525365305" sldId="281"/>
            <ac:spMk id="27" creationId="{6191C0B5-A019-2940-D62A-4134F2C841A5}"/>
          </ac:spMkLst>
        </pc:spChg>
        <pc:spChg chg="add mod">
          <ac:chgData name="Child Foundation Info" userId="50433b4f-b933-44dc-aa19-8929800ac387" providerId="ADAL" clId="{857C59C0-F739-4F13-B52F-01EBA16D0386}" dt="2022-08-09T19:45:20.302" v="2663" actId="571"/>
          <ac:spMkLst>
            <pc:docMk/>
            <pc:sldMk cId="1525365305" sldId="281"/>
            <ac:spMk id="28" creationId="{29F4688D-2616-BEE6-BB5A-7709C5B2D23C}"/>
          </ac:spMkLst>
        </pc:spChg>
        <pc:spChg chg="add del">
          <ac:chgData name="Child Foundation Info" userId="50433b4f-b933-44dc-aa19-8929800ac387" providerId="ADAL" clId="{857C59C0-F739-4F13-B52F-01EBA16D0386}" dt="2022-08-09T23:24:49.967" v="2797" actId="22"/>
          <ac:spMkLst>
            <pc:docMk/>
            <pc:sldMk cId="1525365305" sldId="281"/>
            <ac:spMk id="39" creationId="{0B547278-D5BD-CCC7-933F-93F5BEFDB026}"/>
          </ac:spMkLst>
        </pc:spChg>
        <pc:spChg chg="add mod">
          <ac:chgData name="Child Foundation Info" userId="50433b4f-b933-44dc-aa19-8929800ac387" providerId="ADAL" clId="{857C59C0-F739-4F13-B52F-01EBA16D0386}" dt="2022-08-09T23:26:21.440" v="2853" actId="14838"/>
          <ac:spMkLst>
            <pc:docMk/>
            <pc:sldMk cId="1525365305" sldId="281"/>
            <ac:spMk id="41" creationId="{1A6E829C-5B59-8826-4F2D-F5A947EBA436}"/>
          </ac:spMkLst>
        </pc:spChg>
        <pc:cxnChg chg="add mod">
          <ac:chgData name="Child Foundation Info" userId="50433b4f-b933-44dc-aa19-8929800ac387" providerId="ADAL" clId="{857C59C0-F739-4F13-B52F-01EBA16D0386}" dt="2022-08-09T23:25:58.262" v="2850" actId="1035"/>
          <ac:cxnSpMkLst>
            <pc:docMk/>
            <pc:sldMk cId="1525365305" sldId="281"/>
            <ac:cxnSpMk id="30" creationId="{727FAE1F-FF5B-BA6E-4206-612F4195DF19}"/>
          </ac:cxnSpMkLst>
        </pc:cxnChg>
        <pc:cxnChg chg="add mod">
          <ac:chgData name="Child Foundation Info" userId="50433b4f-b933-44dc-aa19-8929800ac387" providerId="ADAL" clId="{857C59C0-F739-4F13-B52F-01EBA16D0386}" dt="2022-08-09T23:25:58.262" v="2850" actId="1035"/>
          <ac:cxnSpMkLst>
            <pc:docMk/>
            <pc:sldMk cId="1525365305" sldId="281"/>
            <ac:cxnSpMk id="33" creationId="{280AE5AC-E53B-5BBD-C0FC-3C88493E436E}"/>
          </ac:cxnSpMkLst>
        </pc:cxnChg>
        <pc:cxnChg chg="add mod">
          <ac:chgData name="Child Foundation Info" userId="50433b4f-b933-44dc-aa19-8929800ac387" providerId="ADAL" clId="{857C59C0-F739-4F13-B52F-01EBA16D0386}" dt="2022-08-09T23:25:58.262" v="2850" actId="1035"/>
          <ac:cxnSpMkLst>
            <pc:docMk/>
            <pc:sldMk cId="1525365305" sldId="281"/>
            <ac:cxnSpMk id="34" creationId="{E0D82A5C-8F83-9EF0-26B5-427EB9F04751}"/>
          </ac:cxnSpMkLst>
        </pc:cxnChg>
        <pc:cxnChg chg="add mod">
          <ac:chgData name="Child Foundation Info" userId="50433b4f-b933-44dc-aa19-8929800ac387" providerId="ADAL" clId="{857C59C0-F739-4F13-B52F-01EBA16D0386}" dt="2022-08-09T23:25:58.262" v="2850" actId="1035"/>
          <ac:cxnSpMkLst>
            <pc:docMk/>
            <pc:sldMk cId="1525365305" sldId="281"/>
            <ac:cxnSpMk id="35" creationId="{F29A6BEF-99C8-214F-E538-2D5AEC5C499E}"/>
          </ac:cxnSpMkLst>
        </pc:cxnChg>
      </pc:sldChg>
      <pc:sldChg chg="addSp delSp modSp add mod">
        <pc:chgData name="Child Foundation Info" userId="50433b4f-b933-44dc-aa19-8929800ac387" providerId="ADAL" clId="{857C59C0-F739-4F13-B52F-01EBA16D0386}" dt="2022-08-09T21:14:54.845" v="2788" actId="255"/>
        <pc:sldMkLst>
          <pc:docMk/>
          <pc:sldMk cId="4139022505" sldId="282"/>
        </pc:sldMkLst>
        <pc:spChg chg="add mod">
          <ac:chgData name="Child Foundation Info" userId="50433b4f-b933-44dc-aa19-8929800ac387" providerId="ADAL" clId="{857C59C0-F739-4F13-B52F-01EBA16D0386}" dt="2022-08-09T18:13:45.199" v="2035" actId="1036"/>
          <ac:spMkLst>
            <pc:docMk/>
            <pc:sldMk cId="4139022505" sldId="282"/>
            <ac:spMk id="2" creationId="{F25F756E-8540-596C-D1B1-36253BDD2476}"/>
          </ac:spMkLst>
        </pc:spChg>
        <pc:spChg chg="add mod">
          <ac:chgData name="Child Foundation Info" userId="50433b4f-b933-44dc-aa19-8929800ac387" providerId="ADAL" clId="{857C59C0-F739-4F13-B52F-01EBA16D0386}" dt="2022-08-09T21:14:54.845" v="2788" actId="255"/>
          <ac:spMkLst>
            <pc:docMk/>
            <pc:sldMk cId="4139022505" sldId="282"/>
            <ac:spMk id="4" creationId="{45D85804-6D5A-C17A-358A-AE7F616FDCF2}"/>
          </ac:spMkLst>
        </pc:spChg>
        <pc:spChg chg="add mod">
          <ac:chgData name="Child Foundation Info" userId="50433b4f-b933-44dc-aa19-8929800ac387" providerId="ADAL" clId="{857C59C0-F739-4F13-B52F-01EBA16D0386}" dt="2022-08-09T18:56:57.132" v="2452" actId="1076"/>
          <ac:spMkLst>
            <pc:docMk/>
            <pc:sldMk cId="4139022505" sldId="282"/>
            <ac:spMk id="5" creationId="{CE27FF40-186E-7CF0-9977-29EB61DBC4DC}"/>
          </ac:spMkLst>
        </pc:spChg>
        <pc:spChg chg="add del mod">
          <ac:chgData name="Child Foundation Info" userId="50433b4f-b933-44dc-aa19-8929800ac387" providerId="ADAL" clId="{857C59C0-F739-4F13-B52F-01EBA16D0386}" dt="2022-08-09T18:39:18.128" v="2195" actId="478"/>
          <ac:spMkLst>
            <pc:docMk/>
            <pc:sldMk cId="4139022505" sldId="282"/>
            <ac:spMk id="7" creationId="{3BBC737E-51ED-43A0-11E5-9FF0C63CAFEC}"/>
          </ac:spMkLst>
        </pc:spChg>
        <pc:spChg chg="add mod">
          <ac:chgData name="Child Foundation Info" userId="50433b4f-b933-44dc-aa19-8929800ac387" providerId="ADAL" clId="{857C59C0-F739-4F13-B52F-01EBA16D0386}" dt="2022-08-09T18:53:41.591" v="2404" actId="1076"/>
          <ac:spMkLst>
            <pc:docMk/>
            <pc:sldMk cId="4139022505" sldId="282"/>
            <ac:spMk id="8" creationId="{E0B884FF-19DB-3133-81BE-AA56294DA77A}"/>
          </ac:spMkLst>
        </pc:spChg>
        <pc:spChg chg="add mod">
          <ac:chgData name="Child Foundation Info" userId="50433b4f-b933-44dc-aa19-8929800ac387" providerId="ADAL" clId="{857C59C0-F739-4F13-B52F-01EBA16D0386}" dt="2022-08-09T18:53:53.307" v="2405" actId="1076"/>
          <ac:spMkLst>
            <pc:docMk/>
            <pc:sldMk cId="4139022505" sldId="282"/>
            <ac:spMk id="9" creationId="{DAC07B82-81A3-1A32-6974-B48ABE024694}"/>
          </ac:spMkLst>
        </pc:spChg>
        <pc:spChg chg="add mod">
          <ac:chgData name="Child Foundation Info" userId="50433b4f-b933-44dc-aa19-8929800ac387" providerId="ADAL" clId="{857C59C0-F739-4F13-B52F-01EBA16D0386}" dt="2022-08-09T18:55:29.053" v="2420" actId="1076"/>
          <ac:spMkLst>
            <pc:docMk/>
            <pc:sldMk cId="4139022505" sldId="282"/>
            <ac:spMk id="10" creationId="{B2F5B807-86F7-690C-9DDD-F0A4FDE6BC70}"/>
          </ac:spMkLst>
        </pc:spChg>
        <pc:spChg chg="add mod">
          <ac:chgData name="Child Foundation Info" userId="50433b4f-b933-44dc-aa19-8929800ac387" providerId="ADAL" clId="{857C59C0-F739-4F13-B52F-01EBA16D0386}" dt="2022-08-09T18:55:44.273" v="2423" actId="20577"/>
          <ac:spMkLst>
            <pc:docMk/>
            <pc:sldMk cId="4139022505" sldId="282"/>
            <ac:spMk id="11" creationId="{5975A8D9-0387-AB3A-207C-3AFEAC66BCFD}"/>
          </ac:spMkLst>
        </pc:spChg>
        <pc:spChg chg="add mod">
          <ac:chgData name="Child Foundation Info" userId="50433b4f-b933-44dc-aa19-8929800ac387" providerId="ADAL" clId="{857C59C0-F739-4F13-B52F-01EBA16D0386}" dt="2022-08-09T18:56:10.149" v="2428" actId="20577"/>
          <ac:spMkLst>
            <pc:docMk/>
            <pc:sldMk cId="4139022505" sldId="282"/>
            <ac:spMk id="12" creationId="{119AD9C9-1E18-81F6-F39A-231345480C67}"/>
          </ac:spMkLst>
        </pc:spChg>
        <pc:spChg chg="add del mod">
          <ac:chgData name="Child Foundation Info" userId="50433b4f-b933-44dc-aa19-8929800ac387" providerId="ADAL" clId="{857C59C0-F739-4F13-B52F-01EBA16D0386}" dt="2022-08-09T18:56:14.849" v="2429" actId="478"/>
          <ac:spMkLst>
            <pc:docMk/>
            <pc:sldMk cId="4139022505" sldId="282"/>
            <ac:spMk id="33" creationId="{B6CBA74E-2758-C32D-2920-546FA4CF6064}"/>
          </ac:spMkLst>
        </pc:spChg>
        <pc:spChg chg="add mod">
          <ac:chgData name="Child Foundation Info" userId="50433b4f-b933-44dc-aa19-8929800ac387" providerId="ADAL" clId="{857C59C0-F739-4F13-B52F-01EBA16D0386}" dt="2022-08-09T19:26:04.299" v="2505" actId="571"/>
          <ac:spMkLst>
            <pc:docMk/>
            <pc:sldMk cId="4139022505" sldId="282"/>
            <ac:spMk id="78" creationId="{DA741265-A497-8DB7-4EBA-AB2B9C47CEDE}"/>
          </ac:spMkLst>
        </pc:spChg>
        <pc:spChg chg="add mod">
          <ac:chgData name="Child Foundation Info" userId="50433b4f-b933-44dc-aa19-8929800ac387" providerId="ADAL" clId="{857C59C0-F739-4F13-B52F-01EBA16D0386}" dt="2022-08-09T19:26:04.299" v="2505" actId="571"/>
          <ac:spMkLst>
            <pc:docMk/>
            <pc:sldMk cId="4139022505" sldId="282"/>
            <ac:spMk id="79" creationId="{7023D0E5-D06A-8126-1891-DECB59F48ED3}"/>
          </ac:spMkLst>
        </pc:spChg>
        <pc:spChg chg="add mod">
          <ac:chgData name="Child Foundation Info" userId="50433b4f-b933-44dc-aa19-8929800ac387" providerId="ADAL" clId="{857C59C0-F739-4F13-B52F-01EBA16D0386}" dt="2022-08-09T19:26:04.299" v="2505" actId="571"/>
          <ac:spMkLst>
            <pc:docMk/>
            <pc:sldMk cId="4139022505" sldId="282"/>
            <ac:spMk id="80" creationId="{CF9284C7-D0E2-98B0-C089-5075A8E77470}"/>
          </ac:spMkLst>
        </pc:spChg>
        <pc:cxnChg chg="add mod">
          <ac:chgData name="Child Foundation Info" userId="50433b4f-b933-44dc-aa19-8929800ac387" providerId="ADAL" clId="{857C59C0-F739-4F13-B52F-01EBA16D0386}" dt="2022-08-09T18:54:20.388" v="2408" actId="1076"/>
          <ac:cxnSpMkLst>
            <pc:docMk/>
            <pc:sldMk cId="4139022505" sldId="282"/>
            <ac:cxnSpMk id="14" creationId="{5C166CD2-B5B2-18ED-AB06-12C9A9884290}"/>
          </ac:cxnSpMkLst>
        </pc:cxnChg>
        <pc:cxnChg chg="add mod">
          <ac:chgData name="Child Foundation Info" userId="50433b4f-b933-44dc-aa19-8929800ac387" providerId="ADAL" clId="{857C59C0-F739-4F13-B52F-01EBA16D0386}" dt="2022-08-09T18:55:29.053" v="2420" actId="1076"/>
          <ac:cxnSpMkLst>
            <pc:docMk/>
            <pc:sldMk cId="4139022505" sldId="282"/>
            <ac:cxnSpMk id="15" creationId="{5AF5CF0B-D05E-C885-1F31-E5AC7DB3D3FF}"/>
          </ac:cxnSpMkLst>
        </pc:cxnChg>
        <pc:cxnChg chg="add del mod">
          <ac:chgData name="Child Foundation Info" userId="50433b4f-b933-44dc-aa19-8929800ac387" providerId="ADAL" clId="{857C59C0-F739-4F13-B52F-01EBA16D0386}" dt="2022-08-09T18:55:33.377" v="2421" actId="1076"/>
          <ac:cxnSpMkLst>
            <pc:docMk/>
            <pc:sldMk cId="4139022505" sldId="282"/>
            <ac:cxnSpMk id="18" creationId="{8301729E-05A7-4494-5F6D-CBE289063534}"/>
          </ac:cxnSpMkLst>
        </pc:cxnChg>
        <pc:cxnChg chg="add mod">
          <ac:chgData name="Child Foundation Info" userId="50433b4f-b933-44dc-aa19-8929800ac387" providerId="ADAL" clId="{857C59C0-F739-4F13-B52F-01EBA16D0386}" dt="2022-08-09T18:55:33.377" v="2421" actId="1076"/>
          <ac:cxnSpMkLst>
            <pc:docMk/>
            <pc:sldMk cId="4139022505" sldId="282"/>
            <ac:cxnSpMk id="21" creationId="{9C60E014-15D5-79F2-CC4D-FD672A8C2565}"/>
          </ac:cxnSpMkLst>
        </pc:cxnChg>
        <pc:cxnChg chg="add mod">
          <ac:chgData name="Child Foundation Info" userId="50433b4f-b933-44dc-aa19-8929800ac387" providerId="ADAL" clId="{857C59C0-F739-4F13-B52F-01EBA16D0386}" dt="2022-08-09T18:53:53.307" v="2405" actId="1076"/>
          <ac:cxnSpMkLst>
            <pc:docMk/>
            <pc:sldMk cId="4139022505" sldId="282"/>
            <ac:cxnSpMk id="24" creationId="{F5AACC72-C470-95FD-8B75-541A50A7B562}"/>
          </ac:cxnSpMkLst>
        </pc:cxnChg>
        <pc:cxnChg chg="add mod">
          <ac:chgData name="Child Foundation Info" userId="50433b4f-b933-44dc-aa19-8929800ac387" providerId="ADAL" clId="{857C59C0-F739-4F13-B52F-01EBA16D0386}" dt="2022-08-09T19:18:38.194" v="2474" actId="14100"/>
          <ac:cxnSpMkLst>
            <pc:docMk/>
            <pc:sldMk cId="4139022505" sldId="282"/>
            <ac:cxnSpMk id="54" creationId="{1CFDC631-94E0-378E-54B4-AD9BDA364EC6}"/>
          </ac:cxnSpMkLst>
        </pc:cxnChg>
        <pc:cxnChg chg="add mod">
          <ac:chgData name="Child Foundation Info" userId="50433b4f-b933-44dc-aa19-8929800ac387" providerId="ADAL" clId="{857C59C0-F739-4F13-B52F-01EBA16D0386}" dt="2022-08-09T19:18:49.072" v="2477" actId="14100"/>
          <ac:cxnSpMkLst>
            <pc:docMk/>
            <pc:sldMk cId="4139022505" sldId="282"/>
            <ac:cxnSpMk id="57" creationId="{61EAA4B3-C228-B2F4-40AA-460C75E9C74A}"/>
          </ac:cxnSpMkLst>
        </pc:cxnChg>
        <pc:cxnChg chg="add mod">
          <ac:chgData name="Child Foundation Info" userId="50433b4f-b933-44dc-aa19-8929800ac387" providerId="ADAL" clId="{857C59C0-F739-4F13-B52F-01EBA16D0386}" dt="2022-08-09T19:19:04.664" v="2480" actId="14100"/>
          <ac:cxnSpMkLst>
            <pc:docMk/>
            <pc:sldMk cId="4139022505" sldId="282"/>
            <ac:cxnSpMk id="60" creationId="{0A41767E-EC82-2167-A469-F1D4D735E1BF}"/>
          </ac:cxnSpMkLst>
        </pc:cxnChg>
        <pc:cxnChg chg="add mod">
          <ac:chgData name="Child Foundation Info" userId="50433b4f-b933-44dc-aa19-8929800ac387" providerId="ADAL" clId="{857C59C0-F739-4F13-B52F-01EBA16D0386}" dt="2022-08-09T19:19:15.128" v="2483" actId="14100"/>
          <ac:cxnSpMkLst>
            <pc:docMk/>
            <pc:sldMk cId="4139022505" sldId="282"/>
            <ac:cxnSpMk id="63" creationId="{D34A726C-F7B5-3256-604E-924F980B2BC4}"/>
          </ac:cxnSpMkLst>
        </pc:cxnChg>
        <pc:cxnChg chg="add mod">
          <ac:chgData name="Child Foundation Info" userId="50433b4f-b933-44dc-aa19-8929800ac387" providerId="ADAL" clId="{857C59C0-F739-4F13-B52F-01EBA16D0386}" dt="2022-08-09T19:19:25.239" v="2486" actId="14100"/>
          <ac:cxnSpMkLst>
            <pc:docMk/>
            <pc:sldMk cId="4139022505" sldId="282"/>
            <ac:cxnSpMk id="66" creationId="{E88C766D-582B-CF1E-3AF4-D71C43A74801}"/>
          </ac:cxnSpMkLst>
        </pc:cxnChg>
      </pc:sldChg>
      <pc:sldChg chg="addSp modSp add mod">
        <pc:chgData name="Child Foundation Info" userId="50433b4f-b933-44dc-aa19-8929800ac387" providerId="ADAL" clId="{857C59C0-F739-4F13-B52F-01EBA16D0386}" dt="2022-08-09T21:15:35.922" v="2789" actId="255"/>
        <pc:sldMkLst>
          <pc:docMk/>
          <pc:sldMk cId="2899104658" sldId="283"/>
        </pc:sldMkLst>
        <pc:spChg chg="add mod">
          <ac:chgData name="Child Foundation Info" userId="50433b4f-b933-44dc-aa19-8929800ac387" providerId="ADAL" clId="{857C59C0-F739-4F13-B52F-01EBA16D0386}" dt="2022-08-09T18:13:50.079" v="2036"/>
          <ac:spMkLst>
            <pc:docMk/>
            <pc:sldMk cId="2899104658" sldId="283"/>
            <ac:spMk id="2" creationId="{DA989B02-EB25-C801-1A93-44B93C176454}"/>
          </ac:spMkLst>
        </pc:spChg>
        <pc:spChg chg="add mod">
          <ac:chgData name="Child Foundation Info" userId="50433b4f-b933-44dc-aa19-8929800ac387" providerId="ADAL" clId="{857C59C0-F739-4F13-B52F-01EBA16D0386}" dt="2022-08-09T19:20:25.192" v="2490" actId="1076"/>
          <ac:spMkLst>
            <pc:docMk/>
            <pc:sldMk cId="2899104658" sldId="283"/>
            <ac:spMk id="4" creationId="{6C2EAE80-3078-8A8A-F290-962F64152D6B}"/>
          </ac:spMkLst>
        </pc:spChg>
        <pc:spChg chg="add mod">
          <ac:chgData name="Child Foundation Info" userId="50433b4f-b933-44dc-aa19-8929800ac387" providerId="ADAL" clId="{857C59C0-F739-4F13-B52F-01EBA16D0386}" dt="2022-08-09T21:15:35.922" v="2789" actId="255"/>
          <ac:spMkLst>
            <pc:docMk/>
            <pc:sldMk cId="2899104658" sldId="283"/>
            <ac:spMk id="6" creationId="{5EF07903-D1DC-AF02-3998-780B287ECE9A}"/>
          </ac:spMkLst>
        </pc:spChg>
        <pc:spChg chg="add mod">
          <ac:chgData name="Child Foundation Info" userId="50433b4f-b933-44dc-aa19-8929800ac387" providerId="ADAL" clId="{857C59C0-F739-4F13-B52F-01EBA16D0386}" dt="2022-08-09T19:27:06.794" v="2510"/>
          <ac:spMkLst>
            <pc:docMk/>
            <pc:sldMk cId="2899104658" sldId="283"/>
            <ac:spMk id="7" creationId="{81AA61B3-3EB6-7863-9D23-80EE3DCFA61C}"/>
          </ac:spMkLst>
        </pc:spChg>
        <pc:spChg chg="add mod">
          <ac:chgData name="Child Foundation Info" userId="50433b4f-b933-44dc-aa19-8929800ac387" providerId="ADAL" clId="{857C59C0-F739-4F13-B52F-01EBA16D0386}" dt="2022-08-09T19:27:06.794" v="2510"/>
          <ac:spMkLst>
            <pc:docMk/>
            <pc:sldMk cId="2899104658" sldId="283"/>
            <ac:spMk id="8" creationId="{35D751FA-3101-74BA-FFE7-0538710B3424}"/>
          </ac:spMkLst>
        </pc:spChg>
        <pc:spChg chg="add mod">
          <ac:chgData name="Child Foundation Info" userId="50433b4f-b933-44dc-aa19-8929800ac387" providerId="ADAL" clId="{857C59C0-F739-4F13-B52F-01EBA16D0386}" dt="2022-08-09T19:27:06.794" v="2510"/>
          <ac:spMkLst>
            <pc:docMk/>
            <pc:sldMk cId="2899104658" sldId="283"/>
            <ac:spMk id="9" creationId="{C270AA44-214C-A749-8504-06502A25AAC6}"/>
          </ac:spMkLst>
        </pc:spChg>
        <pc:spChg chg="add mod">
          <ac:chgData name="Child Foundation Info" userId="50433b4f-b933-44dc-aa19-8929800ac387" providerId="ADAL" clId="{857C59C0-F739-4F13-B52F-01EBA16D0386}" dt="2022-08-09T19:27:06.794" v="2510"/>
          <ac:spMkLst>
            <pc:docMk/>
            <pc:sldMk cId="2899104658" sldId="283"/>
            <ac:spMk id="10" creationId="{5AB65E79-7040-1CE1-F206-17792777D2D3}"/>
          </ac:spMkLst>
        </pc:spChg>
        <pc:spChg chg="add mod">
          <ac:chgData name="Child Foundation Info" userId="50433b4f-b933-44dc-aa19-8929800ac387" providerId="ADAL" clId="{857C59C0-F739-4F13-B52F-01EBA16D0386}" dt="2022-08-09T19:27:06.794" v="2510"/>
          <ac:spMkLst>
            <pc:docMk/>
            <pc:sldMk cId="2899104658" sldId="283"/>
            <ac:spMk id="11" creationId="{17796B15-4476-0326-5635-F58E734662E3}"/>
          </ac:spMkLst>
        </pc:spChg>
        <pc:cxnChg chg="add mod">
          <ac:chgData name="Child Foundation Info" userId="50433b4f-b933-44dc-aa19-8929800ac387" providerId="ADAL" clId="{857C59C0-F739-4F13-B52F-01EBA16D0386}" dt="2022-08-09T19:27:06.794" v="2510"/>
          <ac:cxnSpMkLst>
            <pc:docMk/>
            <pc:sldMk cId="2899104658" sldId="283"/>
            <ac:cxnSpMk id="12" creationId="{605D919A-FB53-006E-BD2F-4DE50AF3B8F6}"/>
          </ac:cxnSpMkLst>
        </pc:cxnChg>
        <pc:cxnChg chg="add mod">
          <ac:chgData name="Child Foundation Info" userId="50433b4f-b933-44dc-aa19-8929800ac387" providerId="ADAL" clId="{857C59C0-F739-4F13-B52F-01EBA16D0386}" dt="2022-08-09T19:27:06.794" v="2510"/>
          <ac:cxnSpMkLst>
            <pc:docMk/>
            <pc:sldMk cId="2899104658" sldId="283"/>
            <ac:cxnSpMk id="13" creationId="{F406A736-3512-2C8E-930F-F39D989BFE0D}"/>
          </ac:cxnSpMkLst>
        </pc:cxnChg>
        <pc:cxnChg chg="add mod">
          <ac:chgData name="Child Foundation Info" userId="50433b4f-b933-44dc-aa19-8929800ac387" providerId="ADAL" clId="{857C59C0-F739-4F13-B52F-01EBA16D0386}" dt="2022-08-09T19:27:06.794" v="2510"/>
          <ac:cxnSpMkLst>
            <pc:docMk/>
            <pc:sldMk cId="2899104658" sldId="283"/>
            <ac:cxnSpMk id="14" creationId="{16929888-5CC1-C8B8-CA43-1CD794FC8BFA}"/>
          </ac:cxnSpMkLst>
        </pc:cxnChg>
        <pc:cxnChg chg="add mod">
          <ac:chgData name="Child Foundation Info" userId="50433b4f-b933-44dc-aa19-8929800ac387" providerId="ADAL" clId="{857C59C0-F739-4F13-B52F-01EBA16D0386}" dt="2022-08-09T19:27:06.794" v="2510"/>
          <ac:cxnSpMkLst>
            <pc:docMk/>
            <pc:sldMk cId="2899104658" sldId="283"/>
            <ac:cxnSpMk id="15" creationId="{B472953C-E2BB-6B7A-B102-1906C6886284}"/>
          </ac:cxnSpMkLst>
        </pc:cxnChg>
        <pc:cxnChg chg="add mod">
          <ac:chgData name="Child Foundation Info" userId="50433b4f-b933-44dc-aa19-8929800ac387" providerId="ADAL" clId="{857C59C0-F739-4F13-B52F-01EBA16D0386}" dt="2022-08-09T19:27:06.794" v="2510"/>
          <ac:cxnSpMkLst>
            <pc:docMk/>
            <pc:sldMk cId="2899104658" sldId="283"/>
            <ac:cxnSpMk id="16" creationId="{4F3FC975-116F-E645-823C-A91F4502C308}"/>
          </ac:cxnSpMkLst>
        </pc:cxnChg>
        <pc:cxnChg chg="add mod">
          <ac:chgData name="Child Foundation Info" userId="50433b4f-b933-44dc-aa19-8929800ac387" providerId="ADAL" clId="{857C59C0-F739-4F13-B52F-01EBA16D0386}" dt="2022-08-09T19:27:06.794" v="2510"/>
          <ac:cxnSpMkLst>
            <pc:docMk/>
            <pc:sldMk cId="2899104658" sldId="283"/>
            <ac:cxnSpMk id="17" creationId="{9E676A20-D962-BEAA-8677-32CF66FE528F}"/>
          </ac:cxnSpMkLst>
        </pc:cxnChg>
        <pc:cxnChg chg="add mod">
          <ac:chgData name="Child Foundation Info" userId="50433b4f-b933-44dc-aa19-8929800ac387" providerId="ADAL" clId="{857C59C0-F739-4F13-B52F-01EBA16D0386}" dt="2022-08-09T19:27:06.794" v="2510"/>
          <ac:cxnSpMkLst>
            <pc:docMk/>
            <pc:sldMk cId="2899104658" sldId="283"/>
            <ac:cxnSpMk id="18" creationId="{6283B00B-6DD5-55D9-E8B4-7A8125253AE1}"/>
          </ac:cxnSpMkLst>
        </pc:cxnChg>
        <pc:cxnChg chg="add mod">
          <ac:chgData name="Child Foundation Info" userId="50433b4f-b933-44dc-aa19-8929800ac387" providerId="ADAL" clId="{857C59C0-F739-4F13-B52F-01EBA16D0386}" dt="2022-08-09T19:27:06.794" v="2510"/>
          <ac:cxnSpMkLst>
            <pc:docMk/>
            <pc:sldMk cId="2899104658" sldId="283"/>
            <ac:cxnSpMk id="19" creationId="{44DB6C48-2781-F9CC-026F-26BAF638CD33}"/>
          </ac:cxnSpMkLst>
        </pc:cxnChg>
        <pc:cxnChg chg="add mod">
          <ac:chgData name="Child Foundation Info" userId="50433b4f-b933-44dc-aa19-8929800ac387" providerId="ADAL" clId="{857C59C0-F739-4F13-B52F-01EBA16D0386}" dt="2022-08-09T19:27:44.936" v="2513" actId="14100"/>
          <ac:cxnSpMkLst>
            <pc:docMk/>
            <pc:sldMk cId="2899104658" sldId="283"/>
            <ac:cxnSpMk id="20" creationId="{BD08480E-57C3-F87A-4DB2-90956F1E9B8A}"/>
          </ac:cxnSpMkLst>
        </pc:cxnChg>
        <pc:cxnChg chg="add mod">
          <ac:chgData name="Child Foundation Info" userId="50433b4f-b933-44dc-aa19-8929800ac387" providerId="ADAL" clId="{857C59C0-F739-4F13-B52F-01EBA16D0386}" dt="2022-08-09T19:27:54.712" v="2516" actId="14100"/>
          <ac:cxnSpMkLst>
            <pc:docMk/>
            <pc:sldMk cId="2899104658" sldId="283"/>
            <ac:cxnSpMk id="23" creationId="{D8473CE3-CAC1-FC9A-216D-7F6D36625EAA}"/>
          </ac:cxnSpMkLst>
        </pc:cxnChg>
      </pc:sldChg>
      <pc:sldChg chg="addSp delSp modSp add mod">
        <pc:chgData name="Child Foundation Info" userId="50433b4f-b933-44dc-aa19-8929800ac387" providerId="ADAL" clId="{857C59C0-F739-4F13-B52F-01EBA16D0386}" dt="2022-08-09T21:18:15.162" v="2793" actId="1076"/>
        <pc:sldMkLst>
          <pc:docMk/>
          <pc:sldMk cId="3248343116" sldId="284"/>
        </pc:sldMkLst>
        <pc:spChg chg="add mod">
          <ac:chgData name="Child Foundation Info" userId="50433b4f-b933-44dc-aa19-8929800ac387" providerId="ADAL" clId="{857C59C0-F739-4F13-B52F-01EBA16D0386}" dt="2022-08-09T18:13:51.629" v="2037"/>
          <ac:spMkLst>
            <pc:docMk/>
            <pc:sldMk cId="3248343116" sldId="284"/>
            <ac:spMk id="2" creationId="{75D8E7A7-B97D-348C-03D9-6AC29F7BEBF4}"/>
          </ac:spMkLst>
        </pc:spChg>
        <pc:spChg chg="add del mod">
          <ac:chgData name="Child Foundation Info" userId="50433b4f-b933-44dc-aa19-8929800ac387" providerId="ADAL" clId="{857C59C0-F739-4F13-B52F-01EBA16D0386}" dt="2022-08-09T18:15:19.973" v="2100" actId="21"/>
          <ac:spMkLst>
            <pc:docMk/>
            <pc:sldMk cId="3248343116" sldId="284"/>
            <ac:spMk id="4" creationId="{DE932D0E-4F55-BD92-320A-DDCB2E5D34C8}"/>
          </ac:spMkLst>
        </pc:spChg>
        <pc:spChg chg="add mod">
          <ac:chgData name="Child Foundation Info" userId="50433b4f-b933-44dc-aa19-8929800ac387" providerId="ADAL" clId="{857C59C0-F739-4F13-B52F-01EBA16D0386}" dt="2022-08-09T21:18:15.162" v="2793" actId="1076"/>
          <ac:spMkLst>
            <pc:docMk/>
            <pc:sldMk cId="3248343116" sldId="284"/>
            <ac:spMk id="6" creationId="{56F0240A-D68E-4E92-E3D7-F877A0ABE8E3}"/>
          </ac:spMkLst>
        </pc:spChg>
        <pc:spChg chg="add mod">
          <ac:chgData name="Child Foundation Info" userId="50433b4f-b933-44dc-aa19-8929800ac387" providerId="ADAL" clId="{857C59C0-F739-4F13-B52F-01EBA16D0386}" dt="2022-08-09T21:15:47.963" v="2790" actId="255"/>
          <ac:spMkLst>
            <pc:docMk/>
            <pc:sldMk cId="3248343116" sldId="284"/>
            <ac:spMk id="8" creationId="{57FCB1DC-2316-3765-633D-F0320B060F72}"/>
          </ac:spMkLst>
        </pc:spChg>
        <pc:picChg chg="add mod">
          <ac:chgData name="Child Foundation Info" userId="50433b4f-b933-44dc-aa19-8929800ac387" providerId="ADAL" clId="{857C59C0-F739-4F13-B52F-01EBA16D0386}" dt="2022-08-09T19:36:52.849" v="2545" actId="1076"/>
          <ac:picMkLst>
            <pc:docMk/>
            <pc:sldMk cId="3248343116" sldId="284"/>
            <ac:picMk id="10" creationId="{73E81F56-EB71-0482-020E-7916BE2A0C81}"/>
          </ac:picMkLst>
        </pc:picChg>
        <pc:picChg chg="add mod">
          <ac:chgData name="Child Foundation Info" userId="50433b4f-b933-44dc-aa19-8929800ac387" providerId="ADAL" clId="{857C59C0-F739-4F13-B52F-01EBA16D0386}" dt="2022-08-09T21:15:52.883" v="2791" actId="14100"/>
          <ac:picMkLst>
            <pc:docMk/>
            <pc:sldMk cId="3248343116" sldId="284"/>
            <ac:picMk id="12" creationId="{91C1E092-FA8A-6DE2-FCFB-944C7F843219}"/>
          </ac:picMkLst>
        </pc:picChg>
      </pc:sldChg>
      <pc:sldChg chg="addSp delSp modSp add mod">
        <pc:chgData name="Child Foundation Info" userId="50433b4f-b933-44dc-aa19-8929800ac387" providerId="ADAL" clId="{857C59C0-F739-4F13-B52F-01EBA16D0386}" dt="2022-08-09T19:42:07.166" v="2621" actId="14100"/>
        <pc:sldMkLst>
          <pc:docMk/>
          <pc:sldMk cId="771669955" sldId="285"/>
        </pc:sldMkLst>
        <pc:spChg chg="add mod">
          <ac:chgData name="Child Foundation Info" userId="50433b4f-b933-44dc-aa19-8929800ac387" providerId="ADAL" clId="{857C59C0-F739-4F13-B52F-01EBA16D0386}" dt="2022-08-09T18:13:53.229" v="2038"/>
          <ac:spMkLst>
            <pc:docMk/>
            <pc:sldMk cId="771669955" sldId="285"/>
            <ac:spMk id="2" creationId="{3E3E2C14-5F0B-B5B8-5082-B685977DD371}"/>
          </ac:spMkLst>
        </pc:spChg>
        <pc:spChg chg="add del">
          <ac:chgData name="Child Foundation Info" userId="50433b4f-b933-44dc-aa19-8929800ac387" providerId="ADAL" clId="{857C59C0-F739-4F13-B52F-01EBA16D0386}" dt="2022-08-09T18:17:42.772" v="2117" actId="478"/>
          <ac:spMkLst>
            <pc:docMk/>
            <pc:sldMk cId="771669955" sldId="285"/>
            <ac:spMk id="4" creationId="{A3C5B001-2B8F-3CC8-8B0B-6FA0928091AF}"/>
          </ac:spMkLst>
        </pc:spChg>
        <pc:spChg chg="add mod">
          <ac:chgData name="Child Foundation Info" userId="50433b4f-b933-44dc-aa19-8929800ac387" providerId="ADAL" clId="{857C59C0-F739-4F13-B52F-01EBA16D0386}" dt="2022-08-09T19:39:04.183" v="2556" actId="1076"/>
          <ac:spMkLst>
            <pc:docMk/>
            <pc:sldMk cId="771669955" sldId="285"/>
            <ac:spMk id="6" creationId="{BE49D723-0A1A-9F84-8C90-A155FC03842C}"/>
          </ac:spMkLst>
        </pc:spChg>
        <pc:spChg chg="add mod">
          <ac:chgData name="Child Foundation Info" userId="50433b4f-b933-44dc-aa19-8929800ac387" providerId="ADAL" clId="{857C59C0-F739-4F13-B52F-01EBA16D0386}" dt="2022-08-09T19:40:39.009" v="2566" actId="207"/>
          <ac:spMkLst>
            <pc:docMk/>
            <pc:sldMk cId="771669955" sldId="285"/>
            <ac:spMk id="8" creationId="{B2E66E52-69C0-1023-5F31-36F02C0F6CBA}"/>
          </ac:spMkLst>
        </pc:spChg>
        <pc:spChg chg="add mod">
          <ac:chgData name="Child Foundation Info" userId="50433b4f-b933-44dc-aa19-8929800ac387" providerId="ADAL" clId="{857C59C0-F739-4F13-B52F-01EBA16D0386}" dt="2022-08-09T19:41:30.763" v="2615" actId="1036"/>
          <ac:spMkLst>
            <pc:docMk/>
            <pc:sldMk cId="771669955" sldId="285"/>
            <ac:spMk id="9" creationId="{0ED7BBEC-4570-1202-AA62-556AA548DFAB}"/>
          </ac:spMkLst>
        </pc:spChg>
        <pc:spChg chg="add mod">
          <ac:chgData name="Child Foundation Info" userId="50433b4f-b933-44dc-aa19-8929800ac387" providerId="ADAL" clId="{857C59C0-F739-4F13-B52F-01EBA16D0386}" dt="2022-08-09T19:41:30.763" v="2615" actId="1036"/>
          <ac:spMkLst>
            <pc:docMk/>
            <pc:sldMk cId="771669955" sldId="285"/>
            <ac:spMk id="10" creationId="{09782A94-93E1-36C6-B469-1D259CD82878}"/>
          </ac:spMkLst>
        </pc:spChg>
        <pc:spChg chg="add mod">
          <ac:chgData name="Child Foundation Info" userId="50433b4f-b933-44dc-aa19-8929800ac387" providerId="ADAL" clId="{857C59C0-F739-4F13-B52F-01EBA16D0386}" dt="2022-08-09T19:41:30.763" v="2615" actId="1036"/>
          <ac:spMkLst>
            <pc:docMk/>
            <pc:sldMk cId="771669955" sldId="285"/>
            <ac:spMk id="11" creationId="{5145F88F-4B5E-1237-10FE-26D5F63D656E}"/>
          </ac:spMkLst>
        </pc:spChg>
        <pc:spChg chg="add mod">
          <ac:chgData name="Child Foundation Info" userId="50433b4f-b933-44dc-aa19-8929800ac387" providerId="ADAL" clId="{857C59C0-F739-4F13-B52F-01EBA16D0386}" dt="2022-08-09T19:41:30.763" v="2615" actId="1036"/>
          <ac:spMkLst>
            <pc:docMk/>
            <pc:sldMk cId="771669955" sldId="285"/>
            <ac:spMk id="12" creationId="{2C86B56E-958B-1D91-5515-B9EBA4C650B4}"/>
          </ac:spMkLst>
        </pc:spChg>
        <pc:spChg chg="add mod">
          <ac:chgData name="Child Foundation Info" userId="50433b4f-b933-44dc-aa19-8929800ac387" providerId="ADAL" clId="{857C59C0-F739-4F13-B52F-01EBA16D0386}" dt="2022-08-09T19:41:30.763" v="2615" actId="1036"/>
          <ac:spMkLst>
            <pc:docMk/>
            <pc:sldMk cId="771669955" sldId="285"/>
            <ac:spMk id="13" creationId="{830A0A23-812B-539F-73AA-1B4E4B318F20}"/>
          </ac:spMkLst>
        </pc:spChg>
        <pc:cxnChg chg="add mod">
          <ac:chgData name="Child Foundation Info" userId="50433b4f-b933-44dc-aa19-8929800ac387" providerId="ADAL" clId="{857C59C0-F739-4F13-B52F-01EBA16D0386}" dt="2022-08-09T19:41:30.763" v="2615" actId="1036"/>
          <ac:cxnSpMkLst>
            <pc:docMk/>
            <pc:sldMk cId="771669955" sldId="285"/>
            <ac:cxnSpMk id="14" creationId="{92EA6C2F-59CC-734D-1FBB-FE5E5E3317E9}"/>
          </ac:cxnSpMkLst>
        </pc:cxnChg>
        <pc:cxnChg chg="add mod">
          <ac:chgData name="Child Foundation Info" userId="50433b4f-b933-44dc-aa19-8929800ac387" providerId="ADAL" clId="{857C59C0-F739-4F13-B52F-01EBA16D0386}" dt="2022-08-09T19:41:30.763" v="2615" actId="1036"/>
          <ac:cxnSpMkLst>
            <pc:docMk/>
            <pc:sldMk cId="771669955" sldId="285"/>
            <ac:cxnSpMk id="15" creationId="{CD16F6F1-3FE6-FA22-E54A-65954ED1D3B8}"/>
          </ac:cxnSpMkLst>
        </pc:cxnChg>
        <pc:cxnChg chg="add mod">
          <ac:chgData name="Child Foundation Info" userId="50433b4f-b933-44dc-aa19-8929800ac387" providerId="ADAL" clId="{857C59C0-F739-4F13-B52F-01EBA16D0386}" dt="2022-08-09T19:41:30.763" v="2615" actId="1036"/>
          <ac:cxnSpMkLst>
            <pc:docMk/>
            <pc:sldMk cId="771669955" sldId="285"/>
            <ac:cxnSpMk id="16" creationId="{55468E21-179D-901C-F891-4601A3229C18}"/>
          </ac:cxnSpMkLst>
        </pc:cxnChg>
        <pc:cxnChg chg="add mod">
          <ac:chgData name="Child Foundation Info" userId="50433b4f-b933-44dc-aa19-8929800ac387" providerId="ADAL" clId="{857C59C0-F739-4F13-B52F-01EBA16D0386}" dt="2022-08-09T19:41:30.763" v="2615" actId="1036"/>
          <ac:cxnSpMkLst>
            <pc:docMk/>
            <pc:sldMk cId="771669955" sldId="285"/>
            <ac:cxnSpMk id="17" creationId="{F9393B02-0B80-5703-20B2-D7D408F31EE9}"/>
          </ac:cxnSpMkLst>
        </pc:cxnChg>
        <pc:cxnChg chg="add mod">
          <ac:chgData name="Child Foundation Info" userId="50433b4f-b933-44dc-aa19-8929800ac387" providerId="ADAL" clId="{857C59C0-F739-4F13-B52F-01EBA16D0386}" dt="2022-08-09T19:41:30.763" v="2615" actId="1036"/>
          <ac:cxnSpMkLst>
            <pc:docMk/>
            <pc:sldMk cId="771669955" sldId="285"/>
            <ac:cxnSpMk id="18" creationId="{35612AB2-D57C-7283-C996-C6196E3C7236}"/>
          </ac:cxnSpMkLst>
        </pc:cxnChg>
        <pc:cxnChg chg="add mod">
          <ac:chgData name="Child Foundation Info" userId="50433b4f-b933-44dc-aa19-8929800ac387" providerId="ADAL" clId="{857C59C0-F739-4F13-B52F-01EBA16D0386}" dt="2022-08-09T19:41:30.763" v="2615" actId="1036"/>
          <ac:cxnSpMkLst>
            <pc:docMk/>
            <pc:sldMk cId="771669955" sldId="285"/>
            <ac:cxnSpMk id="19" creationId="{9711E71E-76F9-0A2D-B240-74A945E56A94}"/>
          </ac:cxnSpMkLst>
        </pc:cxnChg>
        <pc:cxnChg chg="add mod">
          <ac:chgData name="Child Foundation Info" userId="50433b4f-b933-44dc-aa19-8929800ac387" providerId="ADAL" clId="{857C59C0-F739-4F13-B52F-01EBA16D0386}" dt="2022-08-09T19:41:30.763" v="2615" actId="1036"/>
          <ac:cxnSpMkLst>
            <pc:docMk/>
            <pc:sldMk cId="771669955" sldId="285"/>
            <ac:cxnSpMk id="20" creationId="{C3F5709F-E668-9121-2E24-326E62390913}"/>
          </ac:cxnSpMkLst>
        </pc:cxnChg>
        <pc:cxnChg chg="add mod">
          <ac:chgData name="Child Foundation Info" userId="50433b4f-b933-44dc-aa19-8929800ac387" providerId="ADAL" clId="{857C59C0-F739-4F13-B52F-01EBA16D0386}" dt="2022-08-09T19:41:30.763" v="2615" actId="1036"/>
          <ac:cxnSpMkLst>
            <pc:docMk/>
            <pc:sldMk cId="771669955" sldId="285"/>
            <ac:cxnSpMk id="21" creationId="{000F25CA-3DF0-AA51-E7EC-5831EBE2E000}"/>
          </ac:cxnSpMkLst>
        </pc:cxnChg>
        <pc:cxnChg chg="add mod">
          <ac:chgData name="Child Foundation Info" userId="50433b4f-b933-44dc-aa19-8929800ac387" providerId="ADAL" clId="{857C59C0-F739-4F13-B52F-01EBA16D0386}" dt="2022-08-09T19:41:44.694" v="2618" actId="14100"/>
          <ac:cxnSpMkLst>
            <pc:docMk/>
            <pc:sldMk cId="771669955" sldId="285"/>
            <ac:cxnSpMk id="22" creationId="{448FFD84-8641-215D-B310-FCB408F2F042}"/>
          </ac:cxnSpMkLst>
        </pc:cxnChg>
        <pc:cxnChg chg="add mod">
          <ac:chgData name="Child Foundation Info" userId="50433b4f-b933-44dc-aa19-8929800ac387" providerId="ADAL" clId="{857C59C0-F739-4F13-B52F-01EBA16D0386}" dt="2022-08-09T19:42:07.166" v="2621" actId="14100"/>
          <ac:cxnSpMkLst>
            <pc:docMk/>
            <pc:sldMk cId="771669955" sldId="285"/>
            <ac:cxnSpMk id="25" creationId="{5F0FE235-A6F0-443D-55CA-E00BC8BEFA96}"/>
          </ac:cxnSpMkLst>
        </pc:cxnChg>
      </pc:sldChg>
      <pc:sldChg chg="new del">
        <pc:chgData name="Child Foundation Info" userId="50433b4f-b933-44dc-aa19-8929800ac387" providerId="ADAL" clId="{857C59C0-F739-4F13-B52F-01EBA16D0386}" dt="2022-08-09T20:24:16.851" v="2759" actId="680"/>
        <pc:sldMkLst>
          <pc:docMk/>
          <pc:sldMk cId="26655641" sldId="286"/>
        </pc:sldMkLst>
      </pc:sldChg>
    </pc:docChg>
  </pc:docChgLst>
</pc:chgInfo>
</file>

<file path=ppt/media/image1.jpg>
</file>

<file path=ppt/media/image10.gif>
</file>

<file path=ppt/media/image11.jpg>
</file>

<file path=ppt/media/image2.png>
</file>

<file path=ppt/media/image3.jpg>
</file>

<file path=ppt/media/image4.pn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9707EE-B9A8-4855-9135-218D8953F8CB}" type="datetimeFigureOut">
              <a:rPr lang="en-US" smtClean="0"/>
              <a:t>8/9/2022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9ACA02-61AE-4234-AA32-A31DAE2A9717}" type="slidenum">
              <a:rPr lang="en-US" smtClean="0"/>
              <a:t>‹#›</a:t>
            </a:fld>
            <a:endParaRPr lang="en-US"/>
          </a:p>
        </p:txBody>
      </p:sp>
    </p:spTree>
    <p:extLst>
      <p:ext uri="{BB962C8B-B14F-4D97-AF65-F5344CB8AC3E}">
        <p14:creationId xmlns:p14="http://schemas.microsoft.com/office/powerpoint/2010/main" val="1211894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Arial" panose="020B0604020202020204" pitchFamily="34" charset="0"/>
              </a:rPr>
              <a:t>As you know, in almost all organizations, the project control group creates a kind of coordination between other departments with special management tools. In this project, the role of this group is to manage time, cost, risk and communication using tools such as meetings and reports between different departments, consumers and owners of new ideas.</a:t>
            </a:r>
          </a:p>
        </p:txBody>
      </p:sp>
      <p:sp>
        <p:nvSpPr>
          <p:cNvPr id="4" name="Slide Number Placeholder 3"/>
          <p:cNvSpPr>
            <a:spLocks noGrp="1"/>
          </p:cNvSpPr>
          <p:nvPr>
            <p:ph type="sldNum" sz="quarter" idx="5"/>
          </p:nvPr>
        </p:nvSpPr>
        <p:spPr/>
        <p:txBody>
          <a:bodyPr/>
          <a:lstStyle/>
          <a:p>
            <a:fld id="{C39ACA02-61AE-4234-AA32-A31DAE2A9717}" type="slidenum">
              <a:rPr lang="en-US" smtClean="0"/>
              <a:t>7</a:t>
            </a:fld>
            <a:endParaRPr lang="en-US"/>
          </a:p>
        </p:txBody>
      </p:sp>
    </p:spTree>
    <p:extLst>
      <p:ext uri="{BB962C8B-B14F-4D97-AF65-F5344CB8AC3E}">
        <p14:creationId xmlns:p14="http://schemas.microsoft.com/office/powerpoint/2010/main" val="3586680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39ACA02-61AE-4234-AA32-A31DAE2A9717}" type="slidenum">
              <a:rPr lang="en-US" smtClean="0"/>
              <a:t>12</a:t>
            </a:fld>
            <a:endParaRPr lang="en-US"/>
          </a:p>
        </p:txBody>
      </p:sp>
    </p:spTree>
    <p:extLst>
      <p:ext uri="{BB962C8B-B14F-4D97-AF65-F5344CB8AC3E}">
        <p14:creationId xmlns:p14="http://schemas.microsoft.com/office/powerpoint/2010/main" val="1870869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39ACA02-61AE-4234-AA32-A31DAE2A9717}" type="slidenum">
              <a:rPr lang="en-US" smtClean="0"/>
              <a:t>13</a:t>
            </a:fld>
            <a:endParaRPr lang="en-US"/>
          </a:p>
        </p:txBody>
      </p:sp>
    </p:spTree>
    <p:extLst>
      <p:ext uri="{BB962C8B-B14F-4D97-AF65-F5344CB8AC3E}">
        <p14:creationId xmlns:p14="http://schemas.microsoft.com/office/powerpoint/2010/main" val="3267341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DAA5A-C485-C01C-4A41-ACFB298DE3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91F2F87-CAA7-2EA6-8C84-5EDCD7060EE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CF82B7E-C252-1A6E-B336-95B1CB4EB1B9}"/>
              </a:ext>
            </a:extLst>
          </p:cNvPr>
          <p:cNvSpPr>
            <a:spLocks noGrp="1"/>
          </p:cNvSpPr>
          <p:nvPr>
            <p:ph type="dt" sz="half" idx="10"/>
          </p:nvPr>
        </p:nvSpPr>
        <p:spPr/>
        <p:txBody>
          <a:bodyPr/>
          <a:lstStyle/>
          <a:p>
            <a:fld id="{70D3C5B3-17E5-46F0-B53F-973276A99320}" type="datetimeFigureOut">
              <a:rPr lang="en-US" smtClean="0"/>
              <a:t>8/9/2022</a:t>
            </a:fld>
            <a:endParaRPr lang="en-US"/>
          </a:p>
        </p:txBody>
      </p:sp>
      <p:sp>
        <p:nvSpPr>
          <p:cNvPr id="5" name="Footer Placeholder 4">
            <a:extLst>
              <a:ext uri="{FF2B5EF4-FFF2-40B4-BE49-F238E27FC236}">
                <a16:creationId xmlns:a16="http://schemas.microsoft.com/office/drawing/2014/main" id="{F0925295-73E1-6E13-9652-32274589AD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C14B7-9461-AD00-2174-A2091D82A15E}"/>
              </a:ext>
            </a:extLst>
          </p:cNvPr>
          <p:cNvSpPr>
            <a:spLocks noGrp="1"/>
          </p:cNvSpPr>
          <p:nvPr>
            <p:ph type="sldNum" sz="quarter" idx="12"/>
          </p:nvPr>
        </p:nvSpPr>
        <p:spPr/>
        <p:txBody>
          <a:bodyPr/>
          <a:lstStyle/>
          <a:p>
            <a:fld id="{4249316C-B613-4AAB-9DEC-5DD40B4C1A03}" type="slidenum">
              <a:rPr lang="en-US" smtClean="0"/>
              <a:t>‹#›</a:t>
            </a:fld>
            <a:endParaRPr lang="en-US"/>
          </a:p>
        </p:txBody>
      </p:sp>
    </p:spTree>
    <p:extLst>
      <p:ext uri="{BB962C8B-B14F-4D97-AF65-F5344CB8AC3E}">
        <p14:creationId xmlns:p14="http://schemas.microsoft.com/office/powerpoint/2010/main" val="1723297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72398-B1C2-743C-7A6E-261F74869ED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41EBF4E-13C4-195A-236B-58D31A5B91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FB92E2-47D6-B24A-C2E0-A6CAD652E43B}"/>
              </a:ext>
            </a:extLst>
          </p:cNvPr>
          <p:cNvSpPr>
            <a:spLocks noGrp="1"/>
          </p:cNvSpPr>
          <p:nvPr>
            <p:ph type="dt" sz="half" idx="10"/>
          </p:nvPr>
        </p:nvSpPr>
        <p:spPr/>
        <p:txBody>
          <a:bodyPr/>
          <a:lstStyle/>
          <a:p>
            <a:fld id="{70D3C5B3-17E5-46F0-B53F-973276A99320}" type="datetimeFigureOut">
              <a:rPr lang="en-US" smtClean="0"/>
              <a:t>8/9/2022</a:t>
            </a:fld>
            <a:endParaRPr lang="en-US"/>
          </a:p>
        </p:txBody>
      </p:sp>
      <p:sp>
        <p:nvSpPr>
          <p:cNvPr id="5" name="Footer Placeholder 4">
            <a:extLst>
              <a:ext uri="{FF2B5EF4-FFF2-40B4-BE49-F238E27FC236}">
                <a16:creationId xmlns:a16="http://schemas.microsoft.com/office/drawing/2014/main" id="{25A3C81A-C540-35B2-7319-2CF21BF011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0457D9-C9CD-6487-2762-5619725E3872}"/>
              </a:ext>
            </a:extLst>
          </p:cNvPr>
          <p:cNvSpPr>
            <a:spLocks noGrp="1"/>
          </p:cNvSpPr>
          <p:nvPr>
            <p:ph type="sldNum" sz="quarter" idx="12"/>
          </p:nvPr>
        </p:nvSpPr>
        <p:spPr/>
        <p:txBody>
          <a:bodyPr/>
          <a:lstStyle/>
          <a:p>
            <a:fld id="{4249316C-B613-4AAB-9DEC-5DD40B4C1A03}" type="slidenum">
              <a:rPr lang="en-US" smtClean="0"/>
              <a:t>‹#›</a:t>
            </a:fld>
            <a:endParaRPr lang="en-US"/>
          </a:p>
        </p:txBody>
      </p:sp>
    </p:spTree>
    <p:extLst>
      <p:ext uri="{BB962C8B-B14F-4D97-AF65-F5344CB8AC3E}">
        <p14:creationId xmlns:p14="http://schemas.microsoft.com/office/powerpoint/2010/main" val="2120038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42EB61-69CC-BE63-4AC8-B43A9E7816A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C172D97-3552-64F9-9C12-7B3046BC01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365E62-DEB0-9411-8C30-5553238149B6}"/>
              </a:ext>
            </a:extLst>
          </p:cNvPr>
          <p:cNvSpPr>
            <a:spLocks noGrp="1"/>
          </p:cNvSpPr>
          <p:nvPr>
            <p:ph type="dt" sz="half" idx="10"/>
          </p:nvPr>
        </p:nvSpPr>
        <p:spPr/>
        <p:txBody>
          <a:bodyPr/>
          <a:lstStyle/>
          <a:p>
            <a:fld id="{70D3C5B3-17E5-46F0-B53F-973276A99320}" type="datetimeFigureOut">
              <a:rPr lang="en-US" smtClean="0"/>
              <a:t>8/9/2022</a:t>
            </a:fld>
            <a:endParaRPr lang="en-US"/>
          </a:p>
        </p:txBody>
      </p:sp>
      <p:sp>
        <p:nvSpPr>
          <p:cNvPr id="5" name="Footer Placeholder 4">
            <a:extLst>
              <a:ext uri="{FF2B5EF4-FFF2-40B4-BE49-F238E27FC236}">
                <a16:creationId xmlns:a16="http://schemas.microsoft.com/office/drawing/2014/main" id="{06A82EFC-AC45-694E-3116-AA73745050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C2EDB5-F6F4-1096-245F-78187582ED97}"/>
              </a:ext>
            </a:extLst>
          </p:cNvPr>
          <p:cNvSpPr>
            <a:spLocks noGrp="1"/>
          </p:cNvSpPr>
          <p:nvPr>
            <p:ph type="sldNum" sz="quarter" idx="12"/>
          </p:nvPr>
        </p:nvSpPr>
        <p:spPr/>
        <p:txBody>
          <a:bodyPr/>
          <a:lstStyle/>
          <a:p>
            <a:fld id="{4249316C-B613-4AAB-9DEC-5DD40B4C1A03}" type="slidenum">
              <a:rPr lang="en-US" smtClean="0"/>
              <a:t>‹#›</a:t>
            </a:fld>
            <a:endParaRPr lang="en-US"/>
          </a:p>
        </p:txBody>
      </p:sp>
    </p:spTree>
    <p:extLst>
      <p:ext uri="{BB962C8B-B14F-4D97-AF65-F5344CB8AC3E}">
        <p14:creationId xmlns:p14="http://schemas.microsoft.com/office/powerpoint/2010/main" val="2785419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8C962-EDC7-6D12-A355-5DD64C04EA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AFEF7E-9C5A-CA6E-BE42-A6CB41969B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4B6D0A-8EA4-4976-694D-32CD06F21707}"/>
              </a:ext>
            </a:extLst>
          </p:cNvPr>
          <p:cNvSpPr>
            <a:spLocks noGrp="1"/>
          </p:cNvSpPr>
          <p:nvPr>
            <p:ph type="dt" sz="half" idx="10"/>
          </p:nvPr>
        </p:nvSpPr>
        <p:spPr/>
        <p:txBody>
          <a:bodyPr/>
          <a:lstStyle/>
          <a:p>
            <a:fld id="{70D3C5B3-17E5-46F0-B53F-973276A99320}" type="datetimeFigureOut">
              <a:rPr lang="en-US" smtClean="0"/>
              <a:t>8/9/2022</a:t>
            </a:fld>
            <a:endParaRPr lang="en-US"/>
          </a:p>
        </p:txBody>
      </p:sp>
      <p:sp>
        <p:nvSpPr>
          <p:cNvPr id="5" name="Footer Placeholder 4">
            <a:extLst>
              <a:ext uri="{FF2B5EF4-FFF2-40B4-BE49-F238E27FC236}">
                <a16:creationId xmlns:a16="http://schemas.microsoft.com/office/drawing/2014/main" id="{4B0CA7A7-F5F8-0ACD-7308-B81459395B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6B70A-4646-E212-0E34-6A67C77D32C3}"/>
              </a:ext>
            </a:extLst>
          </p:cNvPr>
          <p:cNvSpPr>
            <a:spLocks noGrp="1"/>
          </p:cNvSpPr>
          <p:nvPr>
            <p:ph type="sldNum" sz="quarter" idx="12"/>
          </p:nvPr>
        </p:nvSpPr>
        <p:spPr/>
        <p:txBody>
          <a:bodyPr/>
          <a:lstStyle/>
          <a:p>
            <a:fld id="{4249316C-B613-4AAB-9DEC-5DD40B4C1A03}" type="slidenum">
              <a:rPr lang="en-US" smtClean="0"/>
              <a:t>‹#›</a:t>
            </a:fld>
            <a:endParaRPr lang="en-US"/>
          </a:p>
        </p:txBody>
      </p:sp>
    </p:spTree>
    <p:extLst>
      <p:ext uri="{BB962C8B-B14F-4D97-AF65-F5344CB8AC3E}">
        <p14:creationId xmlns:p14="http://schemas.microsoft.com/office/powerpoint/2010/main" val="769051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18BEC-9A07-9AEA-60D7-89798D1EB3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1BEDFD4-6E3A-CE69-BFE3-AFBA88AD62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26A7B7-495D-0A23-7E43-89D57D60253C}"/>
              </a:ext>
            </a:extLst>
          </p:cNvPr>
          <p:cNvSpPr>
            <a:spLocks noGrp="1"/>
          </p:cNvSpPr>
          <p:nvPr>
            <p:ph type="dt" sz="half" idx="10"/>
          </p:nvPr>
        </p:nvSpPr>
        <p:spPr/>
        <p:txBody>
          <a:bodyPr/>
          <a:lstStyle/>
          <a:p>
            <a:fld id="{70D3C5B3-17E5-46F0-B53F-973276A99320}" type="datetimeFigureOut">
              <a:rPr lang="en-US" smtClean="0"/>
              <a:t>8/9/2022</a:t>
            </a:fld>
            <a:endParaRPr lang="en-US"/>
          </a:p>
        </p:txBody>
      </p:sp>
      <p:sp>
        <p:nvSpPr>
          <p:cNvPr id="5" name="Footer Placeholder 4">
            <a:extLst>
              <a:ext uri="{FF2B5EF4-FFF2-40B4-BE49-F238E27FC236}">
                <a16:creationId xmlns:a16="http://schemas.microsoft.com/office/drawing/2014/main" id="{F345B254-4A72-2EED-E051-0517830E39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8B5CD9-B976-2F22-E5D3-F27893425A6B}"/>
              </a:ext>
            </a:extLst>
          </p:cNvPr>
          <p:cNvSpPr>
            <a:spLocks noGrp="1"/>
          </p:cNvSpPr>
          <p:nvPr>
            <p:ph type="sldNum" sz="quarter" idx="12"/>
          </p:nvPr>
        </p:nvSpPr>
        <p:spPr/>
        <p:txBody>
          <a:bodyPr/>
          <a:lstStyle/>
          <a:p>
            <a:fld id="{4249316C-B613-4AAB-9DEC-5DD40B4C1A03}" type="slidenum">
              <a:rPr lang="en-US" smtClean="0"/>
              <a:t>‹#›</a:t>
            </a:fld>
            <a:endParaRPr lang="en-US"/>
          </a:p>
        </p:txBody>
      </p:sp>
    </p:spTree>
    <p:extLst>
      <p:ext uri="{BB962C8B-B14F-4D97-AF65-F5344CB8AC3E}">
        <p14:creationId xmlns:p14="http://schemas.microsoft.com/office/powerpoint/2010/main" val="2522151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F62EE-4255-0512-E2DF-D822A4211B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FB9B9F-1277-247B-E65C-D2BB76DF2D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4AF4CB-2E0E-505E-B077-701FE6C3850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F129E99-C947-260E-DB32-931179660E84}"/>
              </a:ext>
            </a:extLst>
          </p:cNvPr>
          <p:cNvSpPr>
            <a:spLocks noGrp="1"/>
          </p:cNvSpPr>
          <p:nvPr>
            <p:ph type="dt" sz="half" idx="10"/>
          </p:nvPr>
        </p:nvSpPr>
        <p:spPr/>
        <p:txBody>
          <a:bodyPr/>
          <a:lstStyle/>
          <a:p>
            <a:fld id="{70D3C5B3-17E5-46F0-B53F-973276A99320}" type="datetimeFigureOut">
              <a:rPr lang="en-US" smtClean="0"/>
              <a:t>8/9/2022</a:t>
            </a:fld>
            <a:endParaRPr lang="en-US"/>
          </a:p>
        </p:txBody>
      </p:sp>
      <p:sp>
        <p:nvSpPr>
          <p:cNvPr id="6" name="Footer Placeholder 5">
            <a:extLst>
              <a:ext uri="{FF2B5EF4-FFF2-40B4-BE49-F238E27FC236}">
                <a16:creationId xmlns:a16="http://schemas.microsoft.com/office/drawing/2014/main" id="{13C8949D-AD5A-2F75-BCA6-02E31A9DF5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CD3EA1-4853-D601-5713-A625275EA326}"/>
              </a:ext>
            </a:extLst>
          </p:cNvPr>
          <p:cNvSpPr>
            <a:spLocks noGrp="1"/>
          </p:cNvSpPr>
          <p:nvPr>
            <p:ph type="sldNum" sz="quarter" idx="12"/>
          </p:nvPr>
        </p:nvSpPr>
        <p:spPr/>
        <p:txBody>
          <a:bodyPr/>
          <a:lstStyle/>
          <a:p>
            <a:fld id="{4249316C-B613-4AAB-9DEC-5DD40B4C1A03}" type="slidenum">
              <a:rPr lang="en-US" smtClean="0"/>
              <a:t>‹#›</a:t>
            </a:fld>
            <a:endParaRPr lang="en-US"/>
          </a:p>
        </p:txBody>
      </p:sp>
    </p:spTree>
    <p:extLst>
      <p:ext uri="{BB962C8B-B14F-4D97-AF65-F5344CB8AC3E}">
        <p14:creationId xmlns:p14="http://schemas.microsoft.com/office/powerpoint/2010/main" val="430883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F0A3A-E9A4-5E88-9926-847361663AA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3F20B7D-C2E4-33FC-892D-3B7D190110C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69AFBD4-2CE8-A60F-63B5-194FE1BE78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E12D59-BB0D-5ED8-BC2A-9BA876F6F7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50BC634-2148-1406-C366-CFC28D4A16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AB3907B-7DAF-E0D9-C0EE-0C06195B6A86}"/>
              </a:ext>
            </a:extLst>
          </p:cNvPr>
          <p:cNvSpPr>
            <a:spLocks noGrp="1"/>
          </p:cNvSpPr>
          <p:nvPr>
            <p:ph type="dt" sz="half" idx="10"/>
          </p:nvPr>
        </p:nvSpPr>
        <p:spPr/>
        <p:txBody>
          <a:bodyPr/>
          <a:lstStyle/>
          <a:p>
            <a:fld id="{70D3C5B3-17E5-46F0-B53F-973276A99320}" type="datetimeFigureOut">
              <a:rPr lang="en-US" smtClean="0"/>
              <a:t>8/9/2022</a:t>
            </a:fld>
            <a:endParaRPr lang="en-US"/>
          </a:p>
        </p:txBody>
      </p:sp>
      <p:sp>
        <p:nvSpPr>
          <p:cNvPr id="8" name="Footer Placeholder 7">
            <a:extLst>
              <a:ext uri="{FF2B5EF4-FFF2-40B4-BE49-F238E27FC236}">
                <a16:creationId xmlns:a16="http://schemas.microsoft.com/office/drawing/2014/main" id="{39185795-72D5-3BD7-82F4-745A261F24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F5E50D-5F22-D8EE-E756-EB9053BCBFA7}"/>
              </a:ext>
            </a:extLst>
          </p:cNvPr>
          <p:cNvSpPr>
            <a:spLocks noGrp="1"/>
          </p:cNvSpPr>
          <p:nvPr>
            <p:ph type="sldNum" sz="quarter" idx="12"/>
          </p:nvPr>
        </p:nvSpPr>
        <p:spPr/>
        <p:txBody>
          <a:bodyPr/>
          <a:lstStyle/>
          <a:p>
            <a:fld id="{4249316C-B613-4AAB-9DEC-5DD40B4C1A03}" type="slidenum">
              <a:rPr lang="en-US" smtClean="0"/>
              <a:t>‹#›</a:t>
            </a:fld>
            <a:endParaRPr lang="en-US"/>
          </a:p>
        </p:txBody>
      </p:sp>
    </p:spTree>
    <p:extLst>
      <p:ext uri="{BB962C8B-B14F-4D97-AF65-F5344CB8AC3E}">
        <p14:creationId xmlns:p14="http://schemas.microsoft.com/office/powerpoint/2010/main" val="3539476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0C115-441F-48CC-9E1E-DFE510FFAC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D5E8F33-44AA-64CA-6E1F-AB4E2D0D2E5F}"/>
              </a:ext>
            </a:extLst>
          </p:cNvPr>
          <p:cNvSpPr>
            <a:spLocks noGrp="1"/>
          </p:cNvSpPr>
          <p:nvPr>
            <p:ph type="dt" sz="half" idx="10"/>
          </p:nvPr>
        </p:nvSpPr>
        <p:spPr/>
        <p:txBody>
          <a:bodyPr/>
          <a:lstStyle/>
          <a:p>
            <a:fld id="{70D3C5B3-17E5-46F0-B53F-973276A99320}" type="datetimeFigureOut">
              <a:rPr lang="en-US" smtClean="0"/>
              <a:t>8/9/2022</a:t>
            </a:fld>
            <a:endParaRPr lang="en-US"/>
          </a:p>
        </p:txBody>
      </p:sp>
      <p:sp>
        <p:nvSpPr>
          <p:cNvPr id="4" name="Footer Placeholder 3">
            <a:extLst>
              <a:ext uri="{FF2B5EF4-FFF2-40B4-BE49-F238E27FC236}">
                <a16:creationId xmlns:a16="http://schemas.microsoft.com/office/drawing/2014/main" id="{C429D834-5DA8-0F3F-408B-B6DA88D1A21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EB9547-7A8D-BAD3-C41E-2489DE210F76}"/>
              </a:ext>
            </a:extLst>
          </p:cNvPr>
          <p:cNvSpPr>
            <a:spLocks noGrp="1"/>
          </p:cNvSpPr>
          <p:nvPr>
            <p:ph type="sldNum" sz="quarter" idx="12"/>
          </p:nvPr>
        </p:nvSpPr>
        <p:spPr/>
        <p:txBody>
          <a:bodyPr/>
          <a:lstStyle/>
          <a:p>
            <a:fld id="{4249316C-B613-4AAB-9DEC-5DD40B4C1A03}" type="slidenum">
              <a:rPr lang="en-US" smtClean="0"/>
              <a:t>‹#›</a:t>
            </a:fld>
            <a:endParaRPr lang="en-US"/>
          </a:p>
        </p:txBody>
      </p:sp>
    </p:spTree>
    <p:extLst>
      <p:ext uri="{BB962C8B-B14F-4D97-AF65-F5344CB8AC3E}">
        <p14:creationId xmlns:p14="http://schemas.microsoft.com/office/powerpoint/2010/main" val="1191077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FC3EDD-4EA4-ACC2-DC6B-1485AE167349}"/>
              </a:ext>
            </a:extLst>
          </p:cNvPr>
          <p:cNvSpPr>
            <a:spLocks noGrp="1"/>
          </p:cNvSpPr>
          <p:nvPr>
            <p:ph type="dt" sz="half" idx="10"/>
          </p:nvPr>
        </p:nvSpPr>
        <p:spPr/>
        <p:txBody>
          <a:bodyPr/>
          <a:lstStyle/>
          <a:p>
            <a:fld id="{70D3C5B3-17E5-46F0-B53F-973276A99320}" type="datetimeFigureOut">
              <a:rPr lang="en-US" smtClean="0"/>
              <a:t>8/9/2022</a:t>
            </a:fld>
            <a:endParaRPr lang="en-US"/>
          </a:p>
        </p:txBody>
      </p:sp>
      <p:sp>
        <p:nvSpPr>
          <p:cNvPr id="3" name="Footer Placeholder 2">
            <a:extLst>
              <a:ext uri="{FF2B5EF4-FFF2-40B4-BE49-F238E27FC236}">
                <a16:creationId xmlns:a16="http://schemas.microsoft.com/office/drawing/2014/main" id="{F6F81113-0F95-71FE-82C9-583B8330DEE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110F13-A8DD-9052-2472-34464E7520EF}"/>
              </a:ext>
            </a:extLst>
          </p:cNvPr>
          <p:cNvSpPr>
            <a:spLocks noGrp="1"/>
          </p:cNvSpPr>
          <p:nvPr>
            <p:ph type="sldNum" sz="quarter" idx="12"/>
          </p:nvPr>
        </p:nvSpPr>
        <p:spPr/>
        <p:txBody>
          <a:bodyPr/>
          <a:lstStyle/>
          <a:p>
            <a:fld id="{4249316C-B613-4AAB-9DEC-5DD40B4C1A03}" type="slidenum">
              <a:rPr lang="en-US" smtClean="0"/>
              <a:t>‹#›</a:t>
            </a:fld>
            <a:endParaRPr lang="en-US"/>
          </a:p>
        </p:txBody>
      </p:sp>
    </p:spTree>
    <p:extLst>
      <p:ext uri="{BB962C8B-B14F-4D97-AF65-F5344CB8AC3E}">
        <p14:creationId xmlns:p14="http://schemas.microsoft.com/office/powerpoint/2010/main" val="3613584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34774-5A84-5139-189F-9105FAB44F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546441-9B2C-835E-C85D-8D01813305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7E502AD-8445-1277-C5F6-23A23460DB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776630-6EAE-9E43-7CA8-DC34C8C31A65}"/>
              </a:ext>
            </a:extLst>
          </p:cNvPr>
          <p:cNvSpPr>
            <a:spLocks noGrp="1"/>
          </p:cNvSpPr>
          <p:nvPr>
            <p:ph type="dt" sz="half" idx="10"/>
          </p:nvPr>
        </p:nvSpPr>
        <p:spPr/>
        <p:txBody>
          <a:bodyPr/>
          <a:lstStyle/>
          <a:p>
            <a:fld id="{70D3C5B3-17E5-46F0-B53F-973276A99320}" type="datetimeFigureOut">
              <a:rPr lang="en-US" smtClean="0"/>
              <a:t>8/9/2022</a:t>
            </a:fld>
            <a:endParaRPr lang="en-US"/>
          </a:p>
        </p:txBody>
      </p:sp>
      <p:sp>
        <p:nvSpPr>
          <p:cNvPr id="6" name="Footer Placeholder 5">
            <a:extLst>
              <a:ext uri="{FF2B5EF4-FFF2-40B4-BE49-F238E27FC236}">
                <a16:creationId xmlns:a16="http://schemas.microsoft.com/office/drawing/2014/main" id="{7118117E-BAD3-8214-7758-D6E246813B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088694-FFFD-33BC-F6AE-C1E36DC8E232}"/>
              </a:ext>
            </a:extLst>
          </p:cNvPr>
          <p:cNvSpPr>
            <a:spLocks noGrp="1"/>
          </p:cNvSpPr>
          <p:nvPr>
            <p:ph type="sldNum" sz="quarter" idx="12"/>
          </p:nvPr>
        </p:nvSpPr>
        <p:spPr/>
        <p:txBody>
          <a:bodyPr/>
          <a:lstStyle/>
          <a:p>
            <a:fld id="{4249316C-B613-4AAB-9DEC-5DD40B4C1A03}" type="slidenum">
              <a:rPr lang="en-US" smtClean="0"/>
              <a:t>‹#›</a:t>
            </a:fld>
            <a:endParaRPr lang="en-US"/>
          </a:p>
        </p:txBody>
      </p:sp>
    </p:spTree>
    <p:extLst>
      <p:ext uri="{BB962C8B-B14F-4D97-AF65-F5344CB8AC3E}">
        <p14:creationId xmlns:p14="http://schemas.microsoft.com/office/powerpoint/2010/main" val="807265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093BB-A629-2402-4B26-E2FF780F23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F9E8B4D-6DFF-FC8F-7F13-AA11308F6D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B363D1D-00C2-3CC2-DE19-32EE06906D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82C3F0-1176-D93C-641C-2433DAF3A3DA}"/>
              </a:ext>
            </a:extLst>
          </p:cNvPr>
          <p:cNvSpPr>
            <a:spLocks noGrp="1"/>
          </p:cNvSpPr>
          <p:nvPr>
            <p:ph type="dt" sz="half" idx="10"/>
          </p:nvPr>
        </p:nvSpPr>
        <p:spPr/>
        <p:txBody>
          <a:bodyPr/>
          <a:lstStyle/>
          <a:p>
            <a:fld id="{70D3C5B3-17E5-46F0-B53F-973276A99320}" type="datetimeFigureOut">
              <a:rPr lang="en-US" smtClean="0"/>
              <a:t>8/9/2022</a:t>
            </a:fld>
            <a:endParaRPr lang="en-US"/>
          </a:p>
        </p:txBody>
      </p:sp>
      <p:sp>
        <p:nvSpPr>
          <p:cNvPr id="6" name="Footer Placeholder 5">
            <a:extLst>
              <a:ext uri="{FF2B5EF4-FFF2-40B4-BE49-F238E27FC236}">
                <a16:creationId xmlns:a16="http://schemas.microsoft.com/office/drawing/2014/main" id="{23EDD132-16B6-92CD-5620-3A5975F787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6DB395-BB9E-ED98-A2AC-33F950CBCB1D}"/>
              </a:ext>
            </a:extLst>
          </p:cNvPr>
          <p:cNvSpPr>
            <a:spLocks noGrp="1"/>
          </p:cNvSpPr>
          <p:nvPr>
            <p:ph type="sldNum" sz="quarter" idx="12"/>
          </p:nvPr>
        </p:nvSpPr>
        <p:spPr/>
        <p:txBody>
          <a:bodyPr/>
          <a:lstStyle/>
          <a:p>
            <a:fld id="{4249316C-B613-4AAB-9DEC-5DD40B4C1A03}" type="slidenum">
              <a:rPr lang="en-US" smtClean="0"/>
              <a:t>‹#›</a:t>
            </a:fld>
            <a:endParaRPr lang="en-US"/>
          </a:p>
        </p:txBody>
      </p:sp>
    </p:spTree>
    <p:extLst>
      <p:ext uri="{BB962C8B-B14F-4D97-AF65-F5344CB8AC3E}">
        <p14:creationId xmlns:p14="http://schemas.microsoft.com/office/powerpoint/2010/main" val="816887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3DA237-1034-4188-914E-9E3110576C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3F11A6-F438-B161-9953-0E322FBB50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F1FA16-5337-E4DB-F2E9-E6F8000E9D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D3C5B3-17E5-46F0-B53F-973276A99320}" type="datetimeFigureOut">
              <a:rPr lang="en-US" smtClean="0"/>
              <a:t>8/9/2022</a:t>
            </a:fld>
            <a:endParaRPr lang="en-US"/>
          </a:p>
        </p:txBody>
      </p:sp>
      <p:sp>
        <p:nvSpPr>
          <p:cNvPr id="5" name="Footer Placeholder 4">
            <a:extLst>
              <a:ext uri="{FF2B5EF4-FFF2-40B4-BE49-F238E27FC236}">
                <a16:creationId xmlns:a16="http://schemas.microsoft.com/office/drawing/2014/main" id="{D32B7340-D9A9-449B-6E45-2C0308E9D3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3D8B8C3-1331-D5B2-DECA-D66B88FEA3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49316C-B613-4AAB-9DEC-5DD40B4C1A03}" type="slidenum">
              <a:rPr lang="en-US" smtClean="0"/>
              <a:t>‹#›</a:t>
            </a:fld>
            <a:endParaRPr lang="en-US"/>
          </a:p>
        </p:txBody>
      </p:sp>
    </p:spTree>
    <p:extLst>
      <p:ext uri="{BB962C8B-B14F-4D97-AF65-F5344CB8AC3E}">
        <p14:creationId xmlns:p14="http://schemas.microsoft.com/office/powerpoint/2010/main" val="17815202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59D3CC2-DAF8-53EC-E2A8-E7C6B0AFC25C}"/>
              </a:ext>
            </a:extLst>
          </p:cNvPr>
          <p:cNvSpPr/>
          <p:nvPr/>
        </p:nvSpPr>
        <p:spPr>
          <a:xfrm>
            <a:off x="20871" y="0"/>
            <a:ext cx="12192000" cy="725155"/>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952B7E9F-B273-8EB3-AB59-489354FFA80A}"/>
              </a:ext>
            </a:extLst>
          </p:cNvPr>
          <p:cNvSpPr txBox="1"/>
          <p:nvPr/>
        </p:nvSpPr>
        <p:spPr>
          <a:xfrm>
            <a:off x="3134642" y="129320"/>
            <a:ext cx="5320092" cy="369332"/>
          </a:xfrm>
          <a:prstGeom prst="rect">
            <a:avLst/>
          </a:prstGeom>
          <a:noFill/>
        </p:spPr>
        <p:txBody>
          <a:bodyPr wrap="square" rtlCol="0">
            <a:spAutoFit/>
          </a:bodyPr>
          <a:lstStyle/>
          <a:p>
            <a:pPr algn="ctr"/>
            <a:r>
              <a:rPr lang="en-US" b="1" i="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rPr>
              <a:t>User Centered Innovation | UCI | ETM 556/656</a:t>
            </a: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6" name="Rectangle 5">
            <a:extLst>
              <a:ext uri="{FF2B5EF4-FFF2-40B4-BE49-F238E27FC236}">
                <a16:creationId xmlns:a16="http://schemas.microsoft.com/office/drawing/2014/main" id="{8D9E4481-12B8-D33B-F409-261C861C0984}"/>
              </a:ext>
            </a:extLst>
          </p:cNvPr>
          <p:cNvSpPr/>
          <p:nvPr/>
        </p:nvSpPr>
        <p:spPr>
          <a:xfrm>
            <a:off x="3458738" y="4698005"/>
            <a:ext cx="4671899" cy="1059331"/>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rtl="0">
              <a:lnSpc>
                <a:spcPct val="100000"/>
              </a:lnSpc>
              <a:spcBef>
                <a:spcPts val="0"/>
              </a:spcBef>
              <a:spcAft>
                <a:spcPts val="0"/>
              </a:spcAft>
              <a:buClr>
                <a:srgbClr val="FFFFFF"/>
              </a:buClr>
              <a:buSzPts val="2800"/>
              <a:buFont typeface="Arial"/>
              <a:buNone/>
            </a:pPr>
            <a:r>
              <a:rPr lang="en-US" sz="1800" b="1" i="0" u="none" strike="noStrike"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a:ea typeface="Arial"/>
                <a:cs typeface="Arial"/>
                <a:sym typeface="Arial"/>
              </a:rPr>
              <a:t>Professor: </a:t>
            </a:r>
            <a:r>
              <a:rPr lang="en-US" sz="2400" b="1" i="0" u="none" strike="noStrike"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a:ea typeface="Arial"/>
                <a:cs typeface="Arial"/>
                <a:sym typeface="Arial"/>
              </a:rPr>
              <a:t>William </a:t>
            </a:r>
            <a:r>
              <a:rPr lang="en-US" sz="2400" b="1" i="0" u="none" strike="noStrike"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a:ea typeface="Arial"/>
                <a:cs typeface="Arial"/>
                <a:sym typeface="Arial"/>
              </a:rPr>
              <a:t>Dresselhaus</a:t>
            </a:r>
            <a:endParaRPr lang="en-US" sz="2400" b="1" i="0" u="none" strike="noStrike"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a:ea typeface="Arial"/>
              <a:cs typeface="Arial"/>
              <a:sym typeface="Arial"/>
            </a:endParaRPr>
          </a:p>
          <a:p>
            <a:pPr marL="0" marR="0" lvl="0" indent="0" algn="ctr" rtl="0">
              <a:lnSpc>
                <a:spcPct val="100000"/>
              </a:lnSpc>
              <a:spcBef>
                <a:spcPts val="0"/>
              </a:spcBef>
              <a:spcAft>
                <a:spcPts val="0"/>
              </a:spcAft>
              <a:buClr>
                <a:srgbClr val="FFFFFF"/>
              </a:buClr>
              <a:buSzPts val="2800"/>
              <a:buFont typeface="Arial"/>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Roboto Slab"/>
                <a:ea typeface="Roboto Slab"/>
                <a:cs typeface="Arial"/>
                <a:sym typeface="Roboto Slab"/>
              </a:rPr>
              <a:t>Presented By: </a:t>
            </a:r>
            <a:r>
              <a:rPr lang="en-US"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Roboto Slab"/>
                <a:ea typeface="Roboto Slab"/>
                <a:cs typeface="Arial"/>
                <a:sym typeface="Roboto Slab"/>
              </a:rPr>
              <a:t>Farzaneh Noroozi</a:t>
            </a:r>
            <a:endParaRPr lang="en-US" sz="2400" b="1" i="0" u="none" strike="noStrike"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a:ea typeface="Arial"/>
              <a:cs typeface="Arial"/>
              <a:sym typeface="Arial"/>
            </a:endParaRPr>
          </a:p>
        </p:txBody>
      </p:sp>
      <p:sp>
        <p:nvSpPr>
          <p:cNvPr id="8" name="TextBox 7">
            <a:extLst>
              <a:ext uri="{FF2B5EF4-FFF2-40B4-BE49-F238E27FC236}">
                <a16:creationId xmlns:a16="http://schemas.microsoft.com/office/drawing/2014/main" id="{A8C6D052-DA0F-DE66-296F-C45B214E1E94}"/>
              </a:ext>
            </a:extLst>
          </p:cNvPr>
          <p:cNvSpPr txBox="1"/>
          <p:nvPr/>
        </p:nvSpPr>
        <p:spPr>
          <a:xfrm>
            <a:off x="778305" y="1603584"/>
            <a:ext cx="10032763" cy="2215991"/>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hemeClr val="accent1"/>
          </a:lnRef>
          <a:fillRef idx="3">
            <a:schemeClr val="accent1"/>
          </a:fillRef>
          <a:effectRef idx="3">
            <a:schemeClr val="accent1"/>
          </a:effectRef>
          <a:fontRef idx="minor">
            <a:schemeClr val="lt1"/>
          </a:fontRef>
        </p:style>
        <p:txBody>
          <a:bodyPr wrap="square">
            <a:spAutoFit/>
          </a:bodyPr>
          <a:lstStyle/>
          <a:p>
            <a:pPr lvl="0" algn="ctr"/>
            <a:r>
              <a:rPr lang="en-US" dirty="0"/>
              <a:t>Final Presentation</a:t>
            </a:r>
          </a:p>
          <a:p>
            <a:pPr lvl="0" algn="ctr"/>
            <a:r>
              <a:rPr lang="en-US" sz="4000" dirty="0"/>
              <a:t>Design a Management Process in a Dairy Company to Convert New Ideas Outside and Inside the Organization into New Products  </a:t>
            </a:r>
          </a:p>
        </p:txBody>
      </p:sp>
    </p:spTree>
    <p:extLst>
      <p:ext uri="{BB962C8B-B14F-4D97-AF65-F5344CB8AC3E}">
        <p14:creationId xmlns:p14="http://schemas.microsoft.com/office/powerpoint/2010/main" val="35004613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D8E7A7-B97D-348C-03D9-6AC29F7BEBF4}"/>
              </a:ext>
            </a:extLst>
          </p:cNvPr>
          <p:cNvSpPr txBox="1"/>
          <p:nvPr/>
        </p:nvSpPr>
        <p:spPr>
          <a:xfrm>
            <a:off x="796705" y="144848"/>
            <a:ext cx="10384325" cy="1077218"/>
          </a:xfrm>
          <a:prstGeom prst="rect">
            <a:avLst/>
          </a:prstGeom>
          <a:noFill/>
        </p:spPr>
        <p:txBody>
          <a:bodyPr wrap="square">
            <a:spAutoFit/>
          </a:bodyPr>
          <a:lstStyle/>
          <a:p>
            <a:pPr algn="ctr"/>
            <a:r>
              <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libri" panose="020F0502020204030204" pitchFamily="34" charset="0"/>
                <a:ea typeface="Calibri" panose="020F0502020204030204" pitchFamily="34" charset="0"/>
                <a:cs typeface="Arial" panose="020B0604020202020204" pitchFamily="34" charset="0"/>
              </a:rPr>
              <a:t>Co-Design steps to convert internal and external ideas into new products</a:t>
            </a:r>
            <a:endPar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TextBox 5">
            <a:extLst>
              <a:ext uri="{FF2B5EF4-FFF2-40B4-BE49-F238E27FC236}">
                <a16:creationId xmlns:a16="http://schemas.microsoft.com/office/drawing/2014/main" id="{56F0240A-D68E-4E92-E3D7-F877A0ABE8E3}"/>
              </a:ext>
            </a:extLst>
          </p:cNvPr>
          <p:cNvSpPr txBox="1"/>
          <p:nvPr/>
        </p:nvSpPr>
        <p:spPr>
          <a:xfrm>
            <a:off x="231473" y="1385029"/>
            <a:ext cx="4203071" cy="523220"/>
          </a:xfrm>
          <a:prstGeom prst="rect">
            <a:avLst/>
          </a:prstGeom>
          <a:noFill/>
        </p:spPr>
        <p:txBody>
          <a:bodyPr wrap="square">
            <a:spAutoFit/>
          </a:bodyPr>
          <a:lstStyle/>
          <a:p>
            <a:pPr lvl="0" algn="ctr"/>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cs typeface="Arial" panose="020B0604020202020204" pitchFamily="34" charset="0"/>
              </a:rPr>
              <a:t>Procurement</a:t>
            </a:r>
            <a:r>
              <a:rPr lang="en-US" sz="2800" dirty="0">
                <a:effectLst/>
                <a:latin typeface="Calibri" panose="020F0502020204030204" pitchFamily="34" charset="0"/>
                <a:ea typeface="Calibri" panose="020F0502020204030204" pitchFamily="34" charset="0"/>
                <a:cs typeface="Arial" panose="020B0604020202020204" pitchFamily="34" charset="0"/>
              </a:rPr>
              <a:t> </a:t>
            </a:r>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ea typeface="Calibri" panose="020F0502020204030204" pitchFamily="34" charset="0"/>
                <a:cs typeface="Arial" panose="020B0604020202020204" pitchFamily="34" charset="0"/>
              </a:rPr>
              <a:t>Department</a:t>
            </a:r>
            <a:endParaRPr lang="en-US" sz="2800" dirty="0"/>
          </a:p>
        </p:txBody>
      </p:sp>
      <p:sp>
        <p:nvSpPr>
          <p:cNvPr id="8" name="TextBox 7">
            <a:extLst>
              <a:ext uri="{FF2B5EF4-FFF2-40B4-BE49-F238E27FC236}">
                <a16:creationId xmlns:a16="http://schemas.microsoft.com/office/drawing/2014/main" id="{57FCB1DC-2316-3765-633D-F0320B060F72}"/>
              </a:ext>
            </a:extLst>
          </p:cNvPr>
          <p:cNvSpPr txBox="1"/>
          <p:nvPr/>
        </p:nvSpPr>
        <p:spPr>
          <a:xfrm>
            <a:off x="313475" y="2361512"/>
            <a:ext cx="4698749" cy="1938992"/>
          </a:xfrm>
          <a:prstGeom prst="rect">
            <a:avLst/>
          </a:prstGeom>
          <a:noFill/>
        </p:spPr>
        <p:txBody>
          <a:bodyPr wrap="square">
            <a:spAutoFit/>
          </a:bodyPr>
          <a:lstStyle/>
          <a:p>
            <a:pPr lvl="0"/>
            <a:r>
              <a:rPr lang="en-US" sz="2000" dirty="0"/>
              <a:t>Use resource management tools like RAM, RACI, and WBS (work break down structure) to </a:t>
            </a:r>
            <a:r>
              <a:rPr lang="en-US" sz="2000" dirty="0">
                <a:solidFill>
                  <a:srgbClr val="0099CC"/>
                </a:solidFill>
              </a:rPr>
              <a:t>provide</a:t>
            </a:r>
            <a:r>
              <a:rPr lang="en-US" sz="2000" dirty="0"/>
              <a:t> the necessary equipment for </a:t>
            </a:r>
            <a:r>
              <a:rPr lang="en-US" sz="2000" dirty="0">
                <a:solidFill>
                  <a:srgbClr val="00B050"/>
                </a:solidFill>
              </a:rPr>
              <a:t>consumers</a:t>
            </a:r>
            <a:r>
              <a:rPr lang="en-US" sz="2000" dirty="0"/>
              <a:t> and </a:t>
            </a:r>
            <a:r>
              <a:rPr lang="en-US" sz="2000" dirty="0">
                <a:solidFill>
                  <a:srgbClr val="00B050"/>
                </a:solidFill>
              </a:rPr>
              <a:t>departments</a:t>
            </a:r>
            <a:r>
              <a:rPr lang="en-US" sz="2000" dirty="0"/>
              <a:t>, and </a:t>
            </a:r>
            <a:r>
              <a:rPr lang="en-US" sz="2000" dirty="0">
                <a:solidFill>
                  <a:srgbClr val="0099CC"/>
                </a:solidFill>
              </a:rPr>
              <a:t>prioritizes</a:t>
            </a:r>
            <a:r>
              <a:rPr lang="en-US" sz="2000" dirty="0"/>
              <a:t> the input of materials</a:t>
            </a:r>
          </a:p>
        </p:txBody>
      </p:sp>
      <p:pic>
        <p:nvPicPr>
          <p:cNvPr id="10" name="Picture 9" descr="Diagram&#10;&#10;Description automatically generated">
            <a:extLst>
              <a:ext uri="{FF2B5EF4-FFF2-40B4-BE49-F238E27FC236}">
                <a16:creationId xmlns:a16="http://schemas.microsoft.com/office/drawing/2014/main" id="{73E81F56-EB71-0482-020E-7916BE2A0C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9529" y="1157117"/>
            <a:ext cx="7022471" cy="5698899"/>
          </a:xfrm>
          <a:prstGeom prst="rect">
            <a:avLst/>
          </a:prstGeom>
        </p:spPr>
      </p:pic>
      <p:pic>
        <p:nvPicPr>
          <p:cNvPr id="12" name="Picture 11" descr="Diagram&#10;&#10;Description automatically generated">
            <a:extLst>
              <a:ext uri="{FF2B5EF4-FFF2-40B4-BE49-F238E27FC236}">
                <a16:creationId xmlns:a16="http://schemas.microsoft.com/office/drawing/2014/main" id="{91C1E092-FA8A-6DE2-FCFB-944C7F8432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6705" y="4274532"/>
            <a:ext cx="3583518" cy="2583467"/>
          </a:xfrm>
          <a:prstGeom prst="rect">
            <a:avLst/>
          </a:prstGeom>
        </p:spPr>
      </p:pic>
    </p:spTree>
    <p:extLst>
      <p:ext uri="{BB962C8B-B14F-4D97-AF65-F5344CB8AC3E}">
        <p14:creationId xmlns:p14="http://schemas.microsoft.com/office/powerpoint/2010/main" val="3248343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3E2C14-5F0B-B5B8-5082-B685977DD371}"/>
              </a:ext>
            </a:extLst>
          </p:cNvPr>
          <p:cNvSpPr txBox="1"/>
          <p:nvPr/>
        </p:nvSpPr>
        <p:spPr>
          <a:xfrm>
            <a:off x="796705" y="144848"/>
            <a:ext cx="10384325" cy="1077218"/>
          </a:xfrm>
          <a:prstGeom prst="rect">
            <a:avLst/>
          </a:prstGeom>
          <a:noFill/>
        </p:spPr>
        <p:txBody>
          <a:bodyPr wrap="square">
            <a:spAutoFit/>
          </a:bodyPr>
          <a:lstStyle/>
          <a:p>
            <a:pPr algn="ctr"/>
            <a:r>
              <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libri" panose="020F0502020204030204" pitchFamily="34" charset="0"/>
                <a:ea typeface="Calibri" panose="020F0502020204030204" pitchFamily="34" charset="0"/>
                <a:cs typeface="Arial" panose="020B0604020202020204" pitchFamily="34" charset="0"/>
              </a:rPr>
              <a:t>Co-Design steps to convert internal and external ideas into new products</a:t>
            </a:r>
            <a:endPar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TextBox 5">
            <a:extLst>
              <a:ext uri="{FF2B5EF4-FFF2-40B4-BE49-F238E27FC236}">
                <a16:creationId xmlns:a16="http://schemas.microsoft.com/office/drawing/2014/main" id="{BE49D723-0A1A-9F84-8C90-A155FC03842C}"/>
              </a:ext>
            </a:extLst>
          </p:cNvPr>
          <p:cNvSpPr txBox="1"/>
          <p:nvPr/>
        </p:nvSpPr>
        <p:spPr>
          <a:xfrm>
            <a:off x="577160" y="1363731"/>
            <a:ext cx="2908424" cy="523220"/>
          </a:xfrm>
          <a:prstGeom prst="rect">
            <a:avLst/>
          </a:prstGeom>
          <a:noFill/>
        </p:spPr>
        <p:txBody>
          <a:bodyPr wrap="square">
            <a:spAutoFit/>
          </a:bodyPr>
          <a:lstStyle/>
          <a:p>
            <a:pPr lvl="0" algn="ctr"/>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cs typeface="Arial" panose="020B0604020202020204" pitchFamily="34" charset="0"/>
              </a:rPr>
              <a:t>R&amp;D Department </a:t>
            </a:r>
          </a:p>
        </p:txBody>
      </p:sp>
      <p:sp>
        <p:nvSpPr>
          <p:cNvPr id="8" name="TextBox 7">
            <a:extLst>
              <a:ext uri="{FF2B5EF4-FFF2-40B4-BE49-F238E27FC236}">
                <a16:creationId xmlns:a16="http://schemas.microsoft.com/office/drawing/2014/main" id="{B2E66E52-69C0-1023-5F31-36F02C0F6CBA}"/>
              </a:ext>
            </a:extLst>
          </p:cNvPr>
          <p:cNvSpPr txBox="1"/>
          <p:nvPr/>
        </p:nvSpPr>
        <p:spPr>
          <a:xfrm>
            <a:off x="796705" y="2488463"/>
            <a:ext cx="4581053" cy="2031325"/>
          </a:xfrm>
          <a:prstGeom prst="rect">
            <a:avLst/>
          </a:prstGeom>
          <a:noFill/>
        </p:spPr>
        <p:txBody>
          <a:bodyPr wrap="square">
            <a:spAutoFit/>
          </a:bodyPr>
          <a:lstStyle/>
          <a:p>
            <a:pPr marL="285750" lvl="0" indent="-285750">
              <a:buFont typeface="Wingdings" panose="05000000000000000000" pitchFamily="2" charset="2"/>
              <a:buChar char="Ø"/>
            </a:pPr>
            <a:r>
              <a:rPr lang="en-US" sz="1800" dirty="0">
                <a:latin typeface="Calibri" panose="020F0502020204030204" pitchFamily="34" charset="0"/>
                <a:ea typeface="Calibri" panose="020F0502020204030204" pitchFamily="34" charset="0"/>
                <a:cs typeface="Arial" panose="020B0604020202020204" pitchFamily="34" charset="0"/>
              </a:rPr>
              <a:t>P</a:t>
            </a:r>
            <a:r>
              <a:rPr lang="en-US" sz="1800" dirty="0">
                <a:effectLst/>
                <a:latin typeface="Calibri" panose="020F0502020204030204" pitchFamily="34" charset="0"/>
                <a:ea typeface="Calibri" panose="020F0502020204030204" pitchFamily="34" charset="0"/>
                <a:cs typeface="Arial" panose="020B0604020202020204" pitchFamily="34" charset="0"/>
              </a:rPr>
              <a:t>roduces the </a:t>
            </a:r>
            <a:r>
              <a:rPr lang="en-US" sz="1800" dirty="0">
                <a:solidFill>
                  <a:srgbClr val="00B0F0"/>
                </a:solidFill>
                <a:effectLst/>
                <a:latin typeface="Calibri" panose="020F0502020204030204" pitchFamily="34" charset="0"/>
                <a:ea typeface="Calibri" panose="020F0502020204030204" pitchFamily="34" charset="0"/>
                <a:cs typeface="Arial" panose="020B0604020202020204" pitchFamily="34" charset="0"/>
              </a:rPr>
              <a:t>sample product</a:t>
            </a:r>
            <a:r>
              <a:rPr lang="en-US" sz="1800" dirty="0">
                <a:solidFill>
                  <a:srgbClr val="00B0F0"/>
                </a:solidFill>
                <a:latin typeface="Calibri" panose="020F0502020204030204" pitchFamily="34" charset="0"/>
                <a:ea typeface="Calibri" panose="020F0502020204030204" pitchFamily="34" charset="0"/>
                <a:cs typeface="Arial" panose="020B0604020202020204" pitchFamily="34" charset="0"/>
              </a:rPr>
              <a:t> </a:t>
            </a:r>
            <a:r>
              <a:rPr lang="en-US" sz="1800" dirty="0">
                <a:latin typeface="Calibri" panose="020F0502020204030204" pitchFamily="34" charset="0"/>
                <a:ea typeface="Calibri" panose="020F0502020204030204" pitchFamily="34" charset="0"/>
                <a:cs typeface="Arial" panose="020B0604020202020204" pitchFamily="34" charset="0"/>
              </a:rPr>
              <a:t>using the </a:t>
            </a:r>
            <a:r>
              <a:rPr lang="en-US" sz="1800" dirty="0">
                <a:solidFill>
                  <a:srgbClr val="FF0000"/>
                </a:solidFill>
                <a:latin typeface="Calibri" panose="020F0502020204030204" pitchFamily="34" charset="0"/>
                <a:ea typeface="Calibri" panose="020F0502020204030204" pitchFamily="34" charset="0"/>
                <a:cs typeface="Arial" panose="020B0604020202020204" pitchFamily="34" charset="0"/>
              </a:rPr>
              <a:t>ideas of consumers</a:t>
            </a:r>
            <a:endParaRPr lang="en-US" sz="18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marL="285750" lvl="0" indent="-285750">
              <a:buFont typeface="Wingdings" panose="05000000000000000000" pitchFamily="2" charset="2"/>
              <a:buChar char="Ø"/>
            </a:pPr>
            <a:r>
              <a:rPr lang="en-US" sz="1800" dirty="0">
                <a:latin typeface="Calibri" panose="020F0502020204030204" pitchFamily="34" charset="0"/>
                <a:cs typeface="Arial" panose="020B0604020202020204" pitchFamily="34" charset="0"/>
              </a:rPr>
              <a:t>Conduct </a:t>
            </a:r>
            <a:r>
              <a:rPr lang="en-US" sz="1800" dirty="0">
                <a:solidFill>
                  <a:srgbClr val="00B0F0"/>
                </a:solidFill>
                <a:latin typeface="Calibri" panose="020F0502020204030204" pitchFamily="34" charset="0"/>
                <a:cs typeface="Arial" panose="020B0604020202020204" pitchFamily="34" charset="0"/>
              </a:rPr>
              <a:t>test Paneling </a:t>
            </a:r>
            <a:r>
              <a:rPr lang="en-US" sz="1800" dirty="0">
                <a:latin typeface="Calibri" panose="020F0502020204030204" pitchFamily="34" charset="0"/>
                <a:cs typeface="Arial" panose="020B0604020202020204" pitchFamily="34" charset="0"/>
              </a:rPr>
              <a:t>by </a:t>
            </a:r>
            <a:r>
              <a:rPr lang="en-US" sz="1800" dirty="0">
                <a:solidFill>
                  <a:srgbClr val="FF0000"/>
                </a:solidFill>
                <a:latin typeface="Calibri" panose="020F0502020204030204" pitchFamily="34" charset="0"/>
                <a:cs typeface="Arial" panose="020B0604020202020204" pitchFamily="34" charset="0"/>
              </a:rPr>
              <a:t>employees</a:t>
            </a:r>
            <a:r>
              <a:rPr lang="en-US" sz="1800" dirty="0">
                <a:latin typeface="Calibri" panose="020F0502020204030204" pitchFamily="34" charset="0"/>
                <a:cs typeface="Arial" panose="020B0604020202020204" pitchFamily="34" charset="0"/>
              </a:rPr>
              <a:t>, </a:t>
            </a:r>
            <a:r>
              <a:rPr lang="en-US" sz="1800" dirty="0">
                <a:solidFill>
                  <a:srgbClr val="FF0000"/>
                </a:solidFill>
                <a:latin typeface="Calibri" panose="020F0502020204030204" pitchFamily="34" charset="0"/>
                <a:cs typeface="Arial" panose="020B0604020202020204" pitchFamily="34" charset="0"/>
              </a:rPr>
              <a:t>consumers</a:t>
            </a:r>
            <a:r>
              <a:rPr lang="en-US" sz="1800" dirty="0">
                <a:latin typeface="Calibri" panose="020F0502020204030204" pitchFamily="34" charset="0"/>
                <a:cs typeface="Arial" panose="020B0604020202020204" pitchFamily="34" charset="0"/>
              </a:rPr>
              <a:t> and </a:t>
            </a:r>
            <a:r>
              <a:rPr lang="en-US" sz="1800" dirty="0">
                <a:solidFill>
                  <a:srgbClr val="FF0000"/>
                </a:solidFill>
                <a:latin typeface="Calibri" panose="020F0502020204030204" pitchFamily="34" charset="0"/>
                <a:cs typeface="Arial" panose="020B0604020202020204" pitchFamily="34" charset="0"/>
              </a:rPr>
              <a:t>owner of new Ideas</a:t>
            </a:r>
          </a:p>
          <a:p>
            <a:pPr marL="285750" lvl="0" indent="-285750">
              <a:buFont typeface="Wingdings" panose="05000000000000000000" pitchFamily="2" charset="2"/>
              <a:buChar char="Ø"/>
            </a:pPr>
            <a:r>
              <a:rPr lang="en-US" sz="1800" dirty="0">
                <a:latin typeface="Calibri" panose="020F0502020204030204" pitchFamily="34" charset="0"/>
                <a:cs typeface="Arial" panose="020B0604020202020204" pitchFamily="34" charset="0"/>
              </a:rPr>
              <a:t>choosing the popular formula between </a:t>
            </a:r>
            <a:r>
              <a:rPr lang="en-US" sz="1800" dirty="0">
                <a:solidFill>
                  <a:srgbClr val="FF0000"/>
                </a:solidFill>
                <a:latin typeface="Calibri" panose="020F0502020204030204" pitchFamily="34" charset="0"/>
                <a:cs typeface="Arial" panose="020B0604020202020204" pitchFamily="34" charset="0"/>
              </a:rPr>
              <a:t>consumers</a:t>
            </a:r>
            <a:r>
              <a:rPr lang="en-US" sz="1800" dirty="0">
                <a:latin typeface="Calibri" panose="020F0502020204030204" pitchFamily="34" charset="0"/>
                <a:cs typeface="Arial" panose="020B0604020202020204" pitchFamily="34" charset="0"/>
              </a:rPr>
              <a:t> as </a:t>
            </a:r>
            <a:r>
              <a:rPr lang="en-US" sz="1800" dirty="0">
                <a:solidFill>
                  <a:srgbClr val="00B0F0"/>
                </a:solidFill>
                <a:latin typeface="Calibri" panose="020F0502020204030204" pitchFamily="34" charset="0"/>
                <a:cs typeface="Arial" panose="020B0604020202020204" pitchFamily="34" charset="0"/>
              </a:rPr>
              <a:t>Final Formula</a:t>
            </a:r>
            <a:endParaRPr lang="en-US" sz="1800" dirty="0">
              <a:solidFill>
                <a:srgbClr val="00B0F0"/>
              </a:solidFill>
            </a:endParaRPr>
          </a:p>
          <a:p>
            <a:pPr marL="285750" lvl="0" indent="-285750">
              <a:buFont typeface="Wingdings" panose="05000000000000000000" pitchFamily="2" charset="2"/>
              <a:buChar char="Ø"/>
            </a:pPr>
            <a:r>
              <a:rPr lang="en-US" sz="1800" dirty="0"/>
              <a:t>Cost Estimation</a:t>
            </a:r>
          </a:p>
        </p:txBody>
      </p:sp>
      <p:sp>
        <p:nvSpPr>
          <p:cNvPr id="9" name="TextBox 8">
            <a:extLst>
              <a:ext uri="{FF2B5EF4-FFF2-40B4-BE49-F238E27FC236}">
                <a16:creationId xmlns:a16="http://schemas.microsoft.com/office/drawing/2014/main" id="{0ED7BBEC-4570-1202-AA62-556AA548DFAB}"/>
              </a:ext>
            </a:extLst>
          </p:cNvPr>
          <p:cNvSpPr txBox="1"/>
          <p:nvPr/>
        </p:nvSpPr>
        <p:spPr>
          <a:xfrm>
            <a:off x="7181901" y="2130022"/>
            <a:ext cx="155183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t>R&amp;D</a:t>
            </a:r>
          </a:p>
        </p:txBody>
      </p:sp>
      <p:sp>
        <p:nvSpPr>
          <p:cNvPr id="10" name="TextBox 9">
            <a:extLst>
              <a:ext uri="{FF2B5EF4-FFF2-40B4-BE49-F238E27FC236}">
                <a16:creationId xmlns:a16="http://schemas.microsoft.com/office/drawing/2014/main" id="{09782A94-93E1-36C6-B469-1D259CD82878}"/>
              </a:ext>
            </a:extLst>
          </p:cNvPr>
          <p:cNvSpPr txBox="1"/>
          <p:nvPr/>
        </p:nvSpPr>
        <p:spPr>
          <a:xfrm>
            <a:off x="6049534" y="3148608"/>
            <a:ext cx="155183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t>Consumers</a:t>
            </a:r>
          </a:p>
        </p:txBody>
      </p:sp>
      <p:sp>
        <p:nvSpPr>
          <p:cNvPr id="11" name="TextBox 10">
            <a:extLst>
              <a:ext uri="{FF2B5EF4-FFF2-40B4-BE49-F238E27FC236}">
                <a16:creationId xmlns:a16="http://schemas.microsoft.com/office/drawing/2014/main" id="{5145F88F-4B5E-1237-10FE-26D5F63D656E}"/>
              </a:ext>
            </a:extLst>
          </p:cNvPr>
          <p:cNvSpPr txBox="1"/>
          <p:nvPr/>
        </p:nvSpPr>
        <p:spPr>
          <a:xfrm>
            <a:off x="8315689" y="4453562"/>
            <a:ext cx="1375034"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solidFill>
                  <a:schemeClr val="bg1"/>
                </a:solidFill>
                <a:latin typeface="Calibri" panose="020F0502020204030204" pitchFamily="34" charset="0"/>
                <a:ea typeface="Calibri" panose="020F0502020204030204" pitchFamily="34" charset="0"/>
                <a:cs typeface="Arial" panose="020B0604020202020204" pitchFamily="34" charset="0"/>
              </a:rPr>
              <a:t>E</a:t>
            </a:r>
            <a:r>
              <a:rPr lang="en-US" sz="1800" dirty="0">
                <a:solidFill>
                  <a:schemeClr val="bg1"/>
                </a:solidFill>
                <a:effectLst/>
                <a:latin typeface="Calibri" panose="020F0502020204030204" pitchFamily="34" charset="0"/>
                <a:ea typeface="Calibri" panose="020F0502020204030204" pitchFamily="34" charset="0"/>
                <a:cs typeface="Arial" panose="020B0604020202020204" pitchFamily="34" charset="0"/>
              </a:rPr>
              <a:t>ngineering</a:t>
            </a:r>
            <a:endParaRPr lang="en-US" dirty="0">
              <a:solidFill>
                <a:schemeClr val="bg1"/>
              </a:solidFill>
            </a:endParaRPr>
          </a:p>
        </p:txBody>
      </p:sp>
      <p:sp>
        <p:nvSpPr>
          <p:cNvPr id="12" name="TextBox 11">
            <a:extLst>
              <a:ext uri="{FF2B5EF4-FFF2-40B4-BE49-F238E27FC236}">
                <a16:creationId xmlns:a16="http://schemas.microsoft.com/office/drawing/2014/main" id="{2C86B56E-958B-1D91-5515-B9EBA4C650B4}"/>
              </a:ext>
            </a:extLst>
          </p:cNvPr>
          <p:cNvSpPr txBox="1"/>
          <p:nvPr/>
        </p:nvSpPr>
        <p:spPr>
          <a:xfrm>
            <a:off x="8444944" y="3120451"/>
            <a:ext cx="155183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latin typeface="Calibri" panose="020F0502020204030204" pitchFamily="34" charset="0"/>
                <a:ea typeface="Calibri" panose="020F0502020204030204" pitchFamily="34" charset="0"/>
                <a:cs typeface="Arial" panose="020B0604020202020204" pitchFamily="34" charset="0"/>
              </a:rPr>
              <a:t>P</a:t>
            </a:r>
            <a:r>
              <a:rPr lang="en-US" sz="1800" dirty="0">
                <a:effectLst/>
                <a:latin typeface="Calibri" panose="020F0502020204030204" pitchFamily="34" charset="0"/>
                <a:ea typeface="Calibri" panose="020F0502020204030204" pitchFamily="34" charset="0"/>
                <a:cs typeface="Arial" panose="020B0604020202020204" pitchFamily="34" charset="0"/>
              </a:rPr>
              <a:t>rocurement</a:t>
            </a:r>
            <a:endParaRPr lang="en-US" dirty="0"/>
          </a:p>
        </p:txBody>
      </p:sp>
      <p:sp>
        <p:nvSpPr>
          <p:cNvPr id="13" name="TextBox 12">
            <a:extLst>
              <a:ext uri="{FF2B5EF4-FFF2-40B4-BE49-F238E27FC236}">
                <a16:creationId xmlns:a16="http://schemas.microsoft.com/office/drawing/2014/main" id="{830A0A23-812B-539F-73AA-1B4E4B318F20}"/>
              </a:ext>
            </a:extLst>
          </p:cNvPr>
          <p:cNvSpPr txBox="1"/>
          <p:nvPr/>
        </p:nvSpPr>
        <p:spPr>
          <a:xfrm>
            <a:off x="6299529" y="4453562"/>
            <a:ext cx="158300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solidFill>
                  <a:schemeClr val="bg2"/>
                </a:solidFill>
                <a:latin typeface="Calibri" panose="020F0502020204030204" pitchFamily="34" charset="0"/>
                <a:ea typeface="Calibri" panose="020F0502020204030204" pitchFamily="34" charset="0"/>
                <a:cs typeface="Arial" panose="020B0604020202020204" pitchFamily="34" charset="0"/>
              </a:rPr>
              <a:t>PMG</a:t>
            </a:r>
            <a:endParaRPr lang="en-US" dirty="0">
              <a:solidFill>
                <a:schemeClr val="bg2"/>
              </a:solidFill>
            </a:endParaRPr>
          </a:p>
        </p:txBody>
      </p:sp>
      <p:cxnSp>
        <p:nvCxnSpPr>
          <p:cNvPr id="14" name="Straight Connector 13">
            <a:extLst>
              <a:ext uri="{FF2B5EF4-FFF2-40B4-BE49-F238E27FC236}">
                <a16:creationId xmlns:a16="http://schemas.microsoft.com/office/drawing/2014/main" id="{92EA6C2F-59CC-734D-1FBB-FE5E5E3317E9}"/>
              </a:ext>
            </a:extLst>
          </p:cNvPr>
          <p:cNvCxnSpPr>
            <a:stCxn id="9" idx="2"/>
            <a:endCxn id="12" idx="0"/>
          </p:cNvCxnSpPr>
          <p:nvPr/>
        </p:nvCxnSpPr>
        <p:spPr>
          <a:xfrm>
            <a:off x="7957817" y="2499354"/>
            <a:ext cx="1263043" cy="62109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D16F6F1-3FE6-FA22-E54A-65954ED1D3B8}"/>
              </a:ext>
            </a:extLst>
          </p:cNvPr>
          <p:cNvCxnSpPr>
            <a:cxnSpLocks/>
            <a:stCxn id="13" idx="3"/>
            <a:endCxn id="11" idx="1"/>
          </p:cNvCxnSpPr>
          <p:nvPr/>
        </p:nvCxnSpPr>
        <p:spPr>
          <a:xfrm>
            <a:off x="7882531" y="4638228"/>
            <a:ext cx="433158"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5468E21-179D-901C-F891-4601A3229C18}"/>
              </a:ext>
            </a:extLst>
          </p:cNvPr>
          <p:cNvCxnSpPr>
            <a:cxnSpLocks/>
            <a:stCxn id="13" idx="0"/>
            <a:endCxn id="10" idx="2"/>
          </p:cNvCxnSpPr>
          <p:nvPr/>
        </p:nvCxnSpPr>
        <p:spPr>
          <a:xfrm flipH="1" flipV="1">
            <a:off x="6825450" y="3517940"/>
            <a:ext cx="265580" cy="935622"/>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9393B02-0B80-5703-20B2-D7D408F31EE9}"/>
              </a:ext>
            </a:extLst>
          </p:cNvPr>
          <p:cNvCxnSpPr>
            <a:cxnSpLocks/>
            <a:stCxn id="10" idx="0"/>
            <a:endCxn id="9" idx="2"/>
          </p:cNvCxnSpPr>
          <p:nvPr/>
        </p:nvCxnSpPr>
        <p:spPr>
          <a:xfrm flipV="1">
            <a:off x="6825450" y="2499354"/>
            <a:ext cx="1132367" cy="649254"/>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5612AB2-D57C-7283-C996-C6196E3C7236}"/>
              </a:ext>
            </a:extLst>
          </p:cNvPr>
          <p:cNvCxnSpPr>
            <a:cxnSpLocks/>
            <a:stCxn id="11" idx="0"/>
            <a:endCxn id="9" idx="2"/>
          </p:cNvCxnSpPr>
          <p:nvPr/>
        </p:nvCxnSpPr>
        <p:spPr>
          <a:xfrm flipH="1" flipV="1">
            <a:off x="7957817" y="2499354"/>
            <a:ext cx="1045389" cy="1954208"/>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711E71E-76F9-0A2D-B240-74A945E56A94}"/>
              </a:ext>
            </a:extLst>
          </p:cNvPr>
          <p:cNvCxnSpPr>
            <a:cxnSpLocks/>
            <a:stCxn id="13" idx="0"/>
            <a:endCxn id="9" idx="2"/>
          </p:cNvCxnSpPr>
          <p:nvPr/>
        </p:nvCxnSpPr>
        <p:spPr>
          <a:xfrm flipV="1">
            <a:off x="7091030" y="2499354"/>
            <a:ext cx="866787" cy="1954208"/>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3F5709F-E668-9121-2E24-326E62390913}"/>
              </a:ext>
            </a:extLst>
          </p:cNvPr>
          <p:cNvCxnSpPr>
            <a:cxnSpLocks/>
            <a:stCxn id="11" idx="0"/>
            <a:endCxn id="10" idx="2"/>
          </p:cNvCxnSpPr>
          <p:nvPr/>
        </p:nvCxnSpPr>
        <p:spPr>
          <a:xfrm flipH="1" flipV="1">
            <a:off x="6825450" y="3517940"/>
            <a:ext cx="2177756" cy="935622"/>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00F25CA-3DF0-AA51-E7EC-5831EBE2E000}"/>
              </a:ext>
            </a:extLst>
          </p:cNvPr>
          <p:cNvCxnSpPr>
            <a:cxnSpLocks/>
            <a:stCxn id="12" idx="2"/>
            <a:endCxn id="13" idx="0"/>
          </p:cNvCxnSpPr>
          <p:nvPr/>
        </p:nvCxnSpPr>
        <p:spPr>
          <a:xfrm flipH="1">
            <a:off x="7091030" y="3489783"/>
            <a:ext cx="2129830" cy="963779"/>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48FFD84-8641-215D-B310-FCB408F2F042}"/>
              </a:ext>
            </a:extLst>
          </p:cNvPr>
          <p:cNvCxnSpPr>
            <a:cxnSpLocks/>
            <a:stCxn id="11" idx="0"/>
            <a:endCxn id="12" idx="2"/>
          </p:cNvCxnSpPr>
          <p:nvPr/>
        </p:nvCxnSpPr>
        <p:spPr>
          <a:xfrm flipV="1">
            <a:off x="9003206" y="3489783"/>
            <a:ext cx="217654" cy="963779"/>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F0FE235-A6F0-443D-55CA-E00BC8BEFA96}"/>
              </a:ext>
            </a:extLst>
          </p:cNvPr>
          <p:cNvCxnSpPr>
            <a:cxnSpLocks/>
            <a:stCxn id="12" idx="1"/>
            <a:endCxn id="10" idx="3"/>
          </p:cNvCxnSpPr>
          <p:nvPr/>
        </p:nvCxnSpPr>
        <p:spPr>
          <a:xfrm flipH="1">
            <a:off x="7601366" y="3305117"/>
            <a:ext cx="843578" cy="2815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1669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61BC5C-61BE-D41B-6800-71147717C161}"/>
              </a:ext>
            </a:extLst>
          </p:cNvPr>
          <p:cNvSpPr txBox="1"/>
          <p:nvPr/>
        </p:nvSpPr>
        <p:spPr>
          <a:xfrm>
            <a:off x="796705" y="144848"/>
            <a:ext cx="10384325" cy="1077218"/>
          </a:xfrm>
          <a:prstGeom prst="rect">
            <a:avLst/>
          </a:prstGeom>
          <a:noFill/>
        </p:spPr>
        <p:txBody>
          <a:bodyPr wrap="square">
            <a:spAutoFit/>
          </a:bodyPr>
          <a:lstStyle/>
          <a:p>
            <a:pPr algn="ctr"/>
            <a:r>
              <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libri" panose="020F0502020204030204" pitchFamily="34" charset="0"/>
                <a:ea typeface="Calibri" panose="020F0502020204030204" pitchFamily="34" charset="0"/>
                <a:cs typeface="Arial" panose="020B0604020202020204" pitchFamily="34" charset="0"/>
              </a:rPr>
              <a:t>Co-Design steps to convert internal and external ideas into new products</a:t>
            </a:r>
            <a:endPar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2" name="TextBox 11">
            <a:extLst>
              <a:ext uri="{FF2B5EF4-FFF2-40B4-BE49-F238E27FC236}">
                <a16:creationId xmlns:a16="http://schemas.microsoft.com/office/drawing/2014/main" id="{B30FB71E-5D5D-010D-75DE-F57DCC1E2DCA}"/>
              </a:ext>
            </a:extLst>
          </p:cNvPr>
          <p:cNvSpPr txBox="1"/>
          <p:nvPr/>
        </p:nvSpPr>
        <p:spPr>
          <a:xfrm>
            <a:off x="603565" y="1272855"/>
            <a:ext cx="3787430" cy="523220"/>
          </a:xfrm>
          <a:prstGeom prst="rect">
            <a:avLst/>
          </a:prstGeom>
          <a:noFill/>
        </p:spPr>
        <p:txBody>
          <a:bodyPr wrap="square">
            <a:spAutoFit/>
          </a:bodyPr>
          <a:lstStyle/>
          <a:p>
            <a:pPr lvl="0"/>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rPr>
              <a:t>Product </a:t>
            </a:r>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ea typeface="Calibri" panose="020F0502020204030204" pitchFamily="34" charset="0"/>
                <a:cs typeface="Arial" panose="020B0604020202020204" pitchFamily="34" charset="0"/>
              </a:rPr>
              <a:t>Department</a:t>
            </a:r>
            <a:endParaRPr lang="en-US" sz="2800" b="1"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4" name="TextBox 13">
            <a:extLst>
              <a:ext uri="{FF2B5EF4-FFF2-40B4-BE49-F238E27FC236}">
                <a16:creationId xmlns:a16="http://schemas.microsoft.com/office/drawing/2014/main" id="{49003FFE-AC99-89B0-7817-1EFDA2996F61}"/>
              </a:ext>
            </a:extLst>
          </p:cNvPr>
          <p:cNvSpPr txBox="1"/>
          <p:nvPr/>
        </p:nvSpPr>
        <p:spPr>
          <a:xfrm>
            <a:off x="593789" y="1945772"/>
            <a:ext cx="3806982" cy="523220"/>
          </a:xfrm>
          <a:prstGeom prst="rect">
            <a:avLst/>
          </a:prstGeom>
          <a:noFill/>
        </p:spPr>
        <p:txBody>
          <a:bodyPr wrap="square">
            <a:spAutoFit/>
          </a:bodyPr>
          <a:lstStyle/>
          <a:p>
            <a:pPr lvl="0"/>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rPr>
              <a:t>PMG</a:t>
            </a:r>
          </a:p>
        </p:txBody>
      </p:sp>
      <p:sp>
        <p:nvSpPr>
          <p:cNvPr id="16" name="TextBox 15">
            <a:extLst>
              <a:ext uri="{FF2B5EF4-FFF2-40B4-BE49-F238E27FC236}">
                <a16:creationId xmlns:a16="http://schemas.microsoft.com/office/drawing/2014/main" id="{8EC81534-60CB-9578-E80E-E49EBCDC34A4}"/>
              </a:ext>
            </a:extLst>
          </p:cNvPr>
          <p:cNvSpPr txBox="1"/>
          <p:nvPr/>
        </p:nvSpPr>
        <p:spPr>
          <a:xfrm>
            <a:off x="584013" y="2652307"/>
            <a:ext cx="3806982" cy="523220"/>
          </a:xfrm>
          <a:prstGeom prst="rect">
            <a:avLst/>
          </a:prstGeom>
          <a:noFill/>
        </p:spPr>
        <p:txBody>
          <a:bodyPr wrap="square">
            <a:spAutoFit/>
          </a:bodyPr>
          <a:lstStyle/>
          <a:p>
            <a:pPr lvl="0"/>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ea typeface="Calibri" panose="020F0502020204030204" pitchFamily="34" charset="0"/>
                <a:cs typeface="Arial" panose="020B0604020202020204" pitchFamily="34" charset="0"/>
              </a:rPr>
              <a:t>Design group</a:t>
            </a:r>
            <a:endParaRPr lang="en-US" sz="2800" b="1"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TextBox 17">
            <a:extLst>
              <a:ext uri="{FF2B5EF4-FFF2-40B4-BE49-F238E27FC236}">
                <a16:creationId xmlns:a16="http://schemas.microsoft.com/office/drawing/2014/main" id="{8E4E6C3C-A5CA-07E4-A3DA-B70A0020AA78}"/>
              </a:ext>
            </a:extLst>
          </p:cNvPr>
          <p:cNvSpPr txBox="1"/>
          <p:nvPr/>
        </p:nvSpPr>
        <p:spPr>
          <a:xfrm>
            <a:off x="584013" y="3509869"/>
            <a:ext cx="3806982" cy="523220"/>
          </a:xfrm>
          <a:prstGeom prst="rect">
            <a:avLst/>
          </a:prstGeom>
          <a:noFill/>
        </p:spPr>
        <p:txBody>
          <a:bodyPr wrap="square">
            <a:spAutoFit/>
          </a:bodyPr>
          <a:lstStyle/>
          <a:p>
            <a:pPr lvl="0"/>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cs typeface="Arial" panose="020B0604020202020204" pitchFamily="34" charset="0"/>
              </a:rPr>
              <a:t>Marketing</a:t>
            </a:r>
            <a:r>
              <a:rPr lang="en-US" sz="2800" dirty="0"/>
              <a:t> </a:t>
            </a:r>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ea typeface="Calibri" panose="020F0502020204030204" pitchFamily="34" charset="0"/>
                <a:cs typeface="Arial" panose="020B0604020202020204" pitchFamily="34" charset="0"/>
              </a:rPr>
              <a:t>Dep</a:t>
            </a:r>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cs typeface="Arial" panose="020B0604020202020204" pitchFamily="34" charset="0"/>
              </a:rPr>
              <a:t>art</a:t>
            </a:r>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ea typeface="Calibri" panose="020F0502020204030204" pitchFamily="34" charset="0"/>
                <a:cs typeface="Arial" panose="020B0604020202020204" pitchFamily="34" charset="0"/>
              </a:rPr>
              <a:t>ment</a:t>
            </a:r>
            <a:endParaRPr lang="en-US" sz="2800" dirty="0"/>
          </a:p>
        </p:txBody>
      </p:sp>
      <p:sp>
        <p:nvSpPr>
          <p:cNvPr id="20" name="TextBox 19">
            <a:extLst>
              <a:ext uri="{FF2B5EF4-FFF2-40B4-BE49-F238E27FC236}">
                <a16:creationId xmlns:a16="http://schemas.microsoft.com/office/drawing/2014/main" id="{B5CE3E02-D4C6-2CB3-0E48-0A2E4B634525}"/>
              </a:ext>
            </a:extLst>
          </p:cNvPr>
          <p:cNvSpPr txBox="1"/>
          <p:nvPr/>
        </p:nvSpPr>
        <p:spPr>
          <a:xfrm>
            <a:off x="5880225" y="1303632"/>
            <a:ext cx="6169936" cy="461665"/>
          </a:xfrm>
          <a:prstGeom prst="rect">
            <a:avLst/>
          </a:prstGeom>
          <a:noFill/>
        </p:spPr>
        <p:txBody>
          <a:bodyPr wrap="square">
            <a:spAutoFit/>
          </a:bodyPr>
          <a:lstStyle/>
          <a:p>
            <a:r>
              <a:rPr lang="en-US" sz="2400" dirty="0"/>
              <a:t>Approval</a:t>
            </a:r>
          </a:p>
        </p:txBody>
      </p:sp>
      <p:sp>
        <p:nvSpPr>
          <p:cNvPr id="22" name="TextBox 21">
            <a:extLst>
              <a:ext uri="{FF2B5EF4-FFF2-40B4-BE49-F238E27FC236}">
                <a16:creationId xmlns:a16="http://schemas.microsoft.com/office/drawing/2014/main" id="{307DDF52-DB6B-3612-8E6A-3BA4A8D4968E}"/>
              </a:ext>
            </a:extLst>
          </p:cNvPr>
          <p:cNvSpPr txBox="1"/>
          <p:nvPr/>
        </p:nvSpPr>
        <p:spPr>
          <a:xfrm>
            <a:off x="5880225" y="1945772"/>
            <a:ext cx="6169936" cy="461665"/>
          </a:xfrm>
          <a:prstGeom prst="rect">
            <a:avLst/>
          </a:prstGeom>
          <a:noFill/>
        </p:spPr>
        <p:txBody>
          <a:bodyPr wrap="square">
            <a:spAutoFit/>
          </a:bodyPr>
          <a:lstStyle/>
          <a:p>
            <a:r>
              <a:rPr lang="en-US" sz="2400" dirty="0"/>
              <a:t>Approval</a:t>
            </a:r>
          </a:p>
        </p:txBody>
      </p:sp>
      <p:sp>
        <p:nvSpPr>
          <p:cNvPr id="24" name="TextBox 23">
            <a:extLst>
              <a:ext uri="{FF2B5EF4-FFF2-40B4-BE49-F238E27FC236}">
                <a16:creationId xmlns:a16="http://schemas.microsoft.com/office/drawing/2014/main" id="{28290779-4FF4-5DE0-3EBA-339CD27C337F}"/>
              </a:ext>
            </a:extLst>
          </p:cNvPr>
          <p:cNvSpPr txBox="1"/>
          <p:nvPr/>
        </p:nvSpPr>
        <p:spPr>
          <a:xfrm>
            <a:off x="5880225" y="2652307"/>
            <a:ext cx="5192163" cy="830997"/>
          </a:xfrm>
          <a:prstGeom prst="rect">
            <a:avLst/>
          </a:prstGeom>
          <a:noFill/>
        </p:spPr>
        <p:txBody>
          <a:bodyPr wrap="square">
            <a:spAutoFit/>
          </a:bodyPr>
          <a:lstStyle/>
          <a:p>
            <a:r>
              <a:rPr lang="en-US" sz="2400" dirty="0">
                <a:latin typeface="Calibri" panose="020F0502020204030204" pitchFamily="34" charset="0"/>
                <a:ea typeface="Calibri" panose="020F0502020204030204" pitchFamily="34" charset="0"/>
                <a:cs typeface="Arial" panose="020B0604020202020204" pitchFamily="34" charset="0"/>
              </a:rPr>
              <a:t>U</a:t>
            </a:r>
            <a:r>
              <a:rPr lang="en-US" sz="2400" dirty="0">
                <a:effectLst/>
                <a:latin typeface="Calibri" panose="020F0502020204030204" pitchFamily="34" charset="0"/>
                <a:ea typeface="Calibri" panose="020F0502020204030204" pitchFamily="34" charset="0"/>
                <a:cs typeface="Arial" panose="020B0604020202020204" pitchFamily="34" charset="0"/>
              </a:rPr>
              <a:t>sing </a:t>
            </a:r>
            <a:r>
              <a:rPr lang="en-US" sz="24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consumers designs </a:t>
            </a:r>
            <a:r>
              <a:rPr lang="en-US" sz="2400" dirty="0">
                <a:effectLst/>
                <a:latin typeface="Calibri" panose="020F0502020204030204" pitchFamily="34" charset="0"/>
                <a:ea typeface="Calibri" panose="020F0502020204030204" pitchFamily="34" charset="0"/>
                <a:cs typeface="Arial" panose="020B0604020202020204" pitchFamily="34" charset="0"/>
              </a:rPr>
              <a:t>for packaging</a:t>
            </a:r>
            <a:r>
              <a:rPr lang="fa-IR" sz="2400" dirty="0">
                <a:effectLst/>
                <a:latin typeface="Calibri" panose="020F0502020204030204" pitchFamily="34" charset="0"/>
                <a:ea typeface="Calibri" panose="020F0502020204030204" pitchFamily="34" charset="0"/>
                <a:cs typeface="Arial" panose="020B0604020202020204" pitchFamily="34" charset="0"/>
              </a:rPr>
              <a:t> </a:t>
            </a:r>
            <a:r>
              <a:rPr lang="en-US" sz="2400" dirty="0">
                <a:solidFill>
                  <a:srgbClr val="0099CC"/>
                </a:solidFill>
                <a:effectLst/>
                <a:latin typeface="Calibri" panose="020F0502020204030204" pitchFamily="34" charset="0"/>
                <a:ea typeface="Calibri" panose="020F0502020204030204" pitchFamily="34" charset="0"/>
                <a:cs typeface="Arial" panose="020B0604020202020204" pitchFamily="34" charset="0"/>
              </a:rPr>
              <a:t>shape</a:t>
            </a:r>
            <a:r>
              <a:rPr lang="en-US" sz="2400" dirty="0">
                <a:effectLst/>
                <a:latin typeface="Calibri" panose="020F0502020204030204" pitchFamily="34" charset="0"/>
                <a:ea typeface="Calibri" panose="020F0502020204030204" pitchFamily="34" charset="0"/>
                <a:cs typeface="Arial" panose="020B0604020202020204" pitchFamily="34" charset="0"/>
              </a:rPr>
              <a:t>, </a:t>
            </a:r>
            <a:r>
              <a:rPr lang="en-US" sz="2400" dirty="0">
                <a:solidFill>
                  <a:srgbClr val="0099CC"/>
                </a:solidFill>
                <a:effectLst/>
                <a:latin typeface="Calibri" panose="020F0502020204030204" pitchFamily="34" charset="0"/>
                <a:ea typeface="Calibri" panose="020F0502020204030204" pitchFamily="34" charset="0"/>
                <a:cs typeface="Arial" panose="020B0604020202020204" pitchFamily="34" charset="0"/>
              </a:rPr>
              <a:t>size</a:t>
            </a:r>
            <a:r>
              <a:rPr lang="en-US" sz="2400" dirty="0">
                <a:effectLst/>
                <a:latin typeface="Calibri" panose="020F0502020204030204" pitchFamily="34" charset="0"/>
                <a:ea typeface="Calibri" panose="020F0502020204030204" pitchFamily="34" charset="0"/>
                <a:cs typeface="Arial" panose="020B0604020202020204" pitchFamily="34" charset="0"/>
              </a:rPr>
              <a:t> and </a:t>
            </a:r>
            <a:r>
              <a:rPr lang="en-US" sz="2400" dirty="0">
                <a:solidFill>
                  <a:srgbClr val="0099CC"/>
                </a:solidFill>
                <a:effectLst/>
                <a:latin typeface="Calibri" panose="020F0502020204030204" pitchFamily="34" charset="0"/>
                <a:ea typeface="Calibri" panose="020F0502020204030204" pitchFamily="34" charset="0"/>
                <a:cs typeface="Arial" panose="020B0604020202020204" pitchFamily="34" charset="0"/>
              </a:rPr>
              <a:t>font</a:t>
            </a:r>
            <a:endParaRPr lang="en-US" sz="2400" dirty="0">
              <a:solidFill>
                <a:srgbClr val="0099CC"/>
              </a:solidFill>
            </a:endParaRPr>
          </a:p>
        </p:txBody>
      </p:sp>
      <p:sp>
        <p:nvSpPr>
          <p:cNvPr id="26" name="TextBox 25">
            <a:extLst>
              <a:ext uri="{FF2B5EF4-FFF2-40B4-BE49-F238E27FC236}">
                <a16:creationId xmlns:a16="http://schemas.microsoft.com/office/drawing/2014/main" id="{1846BC17-A0EA-DC3A-0672-F1461477DE94}"/>
              </a:ext>
            </a:extLst>
          </p:cNvPr>
          <p:cNvSpPr txBox="1"/>
          <p:nvPr/>
        </p:nvSpPr>
        <p:spPr>
          <a:xfrm>
            <a:off x="5880225" y="3645735"/>
            <a:ext cx="5988868" cy="1938992"/>
          </a:xfrm>
          <a:prstGeom prst="rect">
            <a:avLst/>
          </a:prstGeom>
          <a:noFill/>
        </p:spPr>
        <p:txBody>
          <a:bodyPr wrap="square">
            <a:spAutoFit/>
          </a:bodyPr>
          <a:lstStyle/>
          <a:p>
            <a:pPr lvl="0"/>
            <a:r>
              <a:rPr lang="en-US" sz="2400" dirty="0"/>
              <a:t>Consumers can </a:t>
            </a:r>
            <a:r>
              <a:rPr lang="en-US" sz="2400" dirty="0">
                <a:solidFill>
                  <a:srgbClr val="FF0000"/>
                </a:solidFill>
              </a:rPr>
              <a:t>advertise</a:t>
            </a:r>
            <a:r>
              <a:rPr lang="en-US" sz="2400" dirty="0"/>
              <a:t> the product in the market by tools like </a:t>
            </a:r>
            <a:r>
              <a:rPr lang="en-US" sz="2400" dirty="0">
                <a:solidFill>
                  <a:srgbClr val="0099CC"/>
                </a:solidFill>
              </a:rPr>
              <a:t>social media </a:t>
            </a:r>
            <a:r>
              <a:rPr lang="en-US" sz="2400" dirty="0"/>
              <a:t>(Giving prizes to those who post or story our ads) or using designed  advertising </a:t>
            </a:r>
            <a:r>
              <a:rPr lang="en-US" sz="2400" dirty="0">
                <a:solidFill>
                  <a:srgbClr val="0099CC"/>
                </a:solidFill>
              </a:rPr>
              <a:t>slogan</a:t>
            </a:r>
            <a:r>
              <a:rPr lang="en-US" sz="2400" dirty="0"/>
              <a:t> </a:t>
            </a:r>
            <a:r>
              <a:rPr lang="fa-IR" sz="2400" dirty="0"/>
              <a:t>&amp;</a:t>
            </a:r>
            <a:r>
              <a:rPr lang="en-US" sz="2400" dirty="0"/>
              <a:t> </a:t>
            </a:r>
            <a:r>
              <a:rPr lang="en-US" sz="2400" dirty="0">
                <a:solidFill>
                  <a:srgbClr val="0099CC"/>
                </a:solidFill>
              </a:rPr>
              <a:t>billboards</a:t>
            </a:r>
            <a:r>
              <a:rPr lang="en-US" sz="2400" dirty="0"/>
              <a:t> by consumers</a:t>
            </a:r>
          </a:p>
        </p:txBody>
      </p:sp>
      <p:cxnSp>
        <p:nvCxnSpPr>
          <p:cNvPr id="30" name="Straight Arrow Connector 29">
            <a:extLst>
              <a:ext uri="{FF2B5EF4-FFF2-40B4-BE49-F238E27FC236}">
                <a16:creationId xmlns:a16="http://schemas.microsoft.com/office/drawing/2014/main" id="{727FAE1F-FF5B-BA6E-4206-612F4195DF19}"/>
              </a:ext>
            </a:extLst>
          </p:cNvPr>
          <p:cNvCxnSpPr>
            <a:cxnSpLocks/>
          </p:cNvCxnSpPr>
          <p:nvPr/>
        </p:nvCxnSpPr>
        <p:spPr>
          <a:xfrm>
            <a:off x="4662535" y="1531208"/>
            <a:ext cx="6699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80AE5AC-E53B-5BBD-C0FC-3C88493E436E}"/>
              </a:ext>
            </a:extLst>
          </p:cNvPr>
          <p:cNvCxnSpPr>
            <a:cxnSpLocks/>
          </p:cNvCxnSpPr>
          <p:nvPr/>
        </p:nvCxnSpPr>
        <p:spPr>
          <a:xfrm flipV="1">
            <a:off x="2842788" y="2176604"/>
            <a:ext cx="2489703" cy="307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0D82A5C-8F83-9EF0-26B5-427EB9F04751}"/>
              </a:ext>
            </a:extLst>
          </p:cNvPr>
          <p:cNvCxnSpPr>
            <a:cxnSpLocks/>
          </p:cNvCxnSpPr>
          <p:nvPr/>
        </p:nvCxnSpPr>
        <p:spPr>
          <a:xfrm>
            <a:off x="3594226" y="2913917"/>
            <a:ext cx="17382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29A6BEF-99C8-214F-E538-2D5AEC5C499E}"/>
              </a:ext>
            </a:extLst>
          </p:cNvPr>
          <p:cNvCxnSpPr>
            <a:cxnSpLocks/>
          </p:cNvCxnSpPr>
          <p:nvPr/>
        </p:nvCxnSpPr>
        <p:spPr>
          <a:xfrm>
            <a:off x="4662535" y="3860865"/>
            <a:ext cx="6699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1A6E829C-5B59-8826-4F2D-F5A947EBA436}"/>
              </a:ext>
            </a:extLst>
          </p:cNvPr>
          <p:cNvSpPr txBox="1"/>
          <p:nvPr/>
        </p:nvSpPr>
        <p:spPr>
          <a:xfrm>
            <a:off x="264813" y="5734700"/>
            <a:ext cx="11230824" cy="407035"/>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pPr marL="0" marR="0">
              <a:lnSpc>
                <a:spcPct val="107000"/>
              </a:lnSpc>
              <a:spcBef>
                <a:spcPts val="0"/>
              </a:spcBef>
              <a:spcAft>
                <a:spcPts val="0"/>
              </a:spcAft>
            </a:pPr>
            <a:r>
              <a:rPr lang="en-US" sz="2000" b="1" dirty="0">
                <a:effectLst>
                  <a:outerShdw blurRad="50800" dist="38100" algn="l" rotWithShape="0">
                    <a:prstClr val="black">
                      <a:alpha val="40000"/>
                    </a:prstClr>
                  </a:outerShdw>
                </a:effectLst>
                <a:latin typeface="Calibri" panose="020F0502020204030204" pitchFamily="34" charset="0"/>
                <a:ea typeface="Calibri" panose="020F0502020204030204" pitchFamily="34" charset="0"/>
                <a:cs typeface="Arial" panose="020B0604020202020204" pitchFamily="34" charset="0"/>
              </a:rPr>
              <a:t>Finally, we can launch a new product that is the result of the idea of consumers or one of the employees</a:t>
            </a:r>
          </a:p>
        </p:txBody>
      </p:sp>
    </p:spTree>
    <p:extLst>
      <p:ext uri="{BB962C8B-B14F-4D97-AF65-F5344CB8AC3E}">
        <p14:creationId xmlns:p14="http://schemas.microsoft.com/office/powerpoint/2010/main" val="1525365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llout: Down Arrow 2">
            <a:extLst>
              <a:ext uri="{FF2B5EF4-FFF2-40B4-BE49-F238E27FC236}">
                <a16:creationId xmlns:a16="http://schemas.microsoft.com/office/drawing/2014/main" id="{B6700C2F-BFCC-23A1-556E-6786BF520173}"/>
              </a:ext>
            </a:extLst>
          </p:cNvPr>
          <p:cNvSpPr/>
          <p:nvPr/>
        </p:nvSpPr>
        <p:spPr>
          <a:xfrm>
            <a:off x="357539" y="1605145"/>
            <a:ext cx="1441511" cy="1159870"/>
          </a:xfrm>
          <a:prstGeom prst="downArrowCallou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800" dirty="0">
                <a:effectLst/>
                <a:latin typeface="Calibri" panose="020F0502020204030204" pitchFamily="34" charset="0"/>
                <a:ea typeface="Calibri" panose="020F0502020204030204" pitchFamily="34" charset="0"/>
                <a:cs typeface="Arial" panose="020B0604020202020204" pitchFamily="34" charset="0"/>
              </a:rPr>
              <a:t>Engineering Dep. </a:t>
            </a:r>
            <a:endParaRPr lang="en-US" sz="1800" dirty="0"/>
          </a:p>
        </p:txBody>
      </p:sp>
      <p:sp>
        <p:nvSpPr>
          <p:cNvPr id="4" name="Callout: Down Arrow 3">
            <a:extLst>
              <a:ext uri="{FF2B5EF4-FFF2-40B4-BE49-F238E27FC236}">
                <a16:creationId xmlns:a16="http://schemas.microsoft.com/office/drawing/2014/main" id="{3CB5695E-C9DA-0DF2-303C-15F278ECC641}"/>
              </a:ext>
            </a:extLst>
          </p:cNvPr>
          <p:cNvSpPr/>
          <p:nvPr/>
        </p:nvSpPr>
        <p:spPr>
          <a:xfrm>
            <a:off x="357539" y="2816632"/>
            <a:ext cx="1441511" cy="704130"/>
          </a:xfrm>
          <a:prstGeom prst="downArrowCallou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800" dirty="0">
                <a:latin typeface="Calibri" panose="020F0502020204030204" pitchFamily="34" charset="0"/>
                <a:ea typeface="Calibri" panose="020F0502020204030204" pitchFamily="34" charset="0"/>
                <a:cs typeface="Arial" panose="020B0604020202020204" pitchFamily="34" charset="0"/>
              </a:rPr>
              <a:t>P</a:t>
            </a:r>
            <a:r>
              <a:rPr lang="en-US" sz="1800" dirty="0">
                <a:effectLst/>
                <a:latin typeface="Calibri" panose="020F0502020204030204" pitchFamily="34" charset="0"/>
                <a:ea typeface="Calibri" panose="020F0502020204030204" pitchFamily="34" charset="0"/>
                <a:cs typeface="Arial" panose="020B0604020202020204" pitchFamily="34" charset="0"/>
              </a:rPr>
              <a:t>rocurement Dep. </a:t>
            </a:r>
            <a:endParaRPr lang="en-US" sz="1800" dirty="0"/>
          </a:p>
        </p:txBody>
      </p:sp>
      <p:sp>
        <p:nvSpPr>
          <p:cNvPr id="5" name="Callout: Down Arrow 4">
            <a:extLst>
              <a:ext uri="{FF2B5EF4-FFF2-40B4-BE49-F238E27FC236}">
                <a16:creationId xmlns:a16="http://schemas.microsoft.com/office/drawing/2014/main" id="{943E021C-A1CF-2A3C-9997-FDBB34D2A9D9}"/>
              </a:ext>
            </a:extLst>
          </p:cNvPr>
          <p:cNvSpPr/>
          <p:nvPr/>
        </p:nvSpPr>
        <p:spPr>
          <a:xfrm>
            <a:off x="354047" y="3554292"/>
            <a:ext cx="1441511" cy="935418"/>
          </a:xfrm>
          <a:prstGeom prst="downArrowCallou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800" dirty="0">
                <a:effectLst/>
                <a:latin typeface="Calibri" panose="020F0502020204030204" pitchFamily="34" charset="0"/>
                <a:ea typeface="Calibri" panose="020F0502020204030204" pitchFamily="34" charset="0"/>
                <a:cs typeface="Arial" panose="020B0604020202020204" pitchFamily="34" charset="0"/>
              </a:rPr>
              <a:t>R&amp;D </a:t>
            </a:r>
            <a:r>
              <a:rPr lang="en-US" sz="1600" dirty="0">
                <a:effectLst/>
                <a:latin typeface="Calibri" panose="020F0502020204030204" pitchFamily="34" charset="0"/>
                <a:ea typeface="Calibri" panose="020F0502020204030204" pitchFamily="34" charset="0"/>
                <a:cs typeface="Arial" panose="020B0604020202020204" pitchFamily="34" charset="0"/>
              </a:rPr>
              <a:t>Dep</a:t>
            </a:r>
            <a:r>
              <a:rPr lang="en-US" sz="1800" dirty="0">
                <a:effectLst/>
                <a:latin typeface="Calibri" panose="020F0502020204030204" pitchFamily="34" charset="0"/>
                <a:ea typeface="Calibri" panose="020F0502020204030204" pitchFamily="34" charset="0"/>
                <a:cs typeface="Arial" panose="020B0604020202020204" pitchFamily="34" charset="0"/>
              </a:rPr>
              <a:t>. </a:t>
            </a:r>
            <a:endParaRPr lang="en-US" sz="1800" dirty="0"/>
          </a:p>
        </p:txBody>
      </p:sp>
      <p:sp>
        <p:nvSpPr>
          <p:cNvPr id="6" name="Callout: Down Arrow 5">
            <a:extLst>
              <a:ext uri="{FF2B5EF4-FFF2-40B4-BE49-F238E27FC236}">
                <a16:creationId xmlns:a16="http://schemas.microsoft.com/office/drawing/2014/main" id="{6D4B8593-C525-928A-B240-3F58FBE04126}"/>
              </a:ext>
            </a:extLst>
          </p:cNvPr>
          <p:cNvSpPr/>
          <p:nvPr/>
        </p:nvSpPr>
        <p:spPr>
          <a:xfrm>
            <a:off x="354047" y="4523240"/>
            <a:ext cx="1441511" cy="342551"/>
          </a:xfrm>
          <a:prstGeom prst="downArrowCallou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800" dirty="0"/>
              <a:t>Product Dep.</a:t>
            </a:r>
          </a:p>
        </p:txBody>
      </p:sp>
      <p:sp>
        <p:nvSpPr>
          <p:cNvPr id="7" name="Rectangle: Rounded Corners 6">
            <a:extLst>
              <a:ext uri="{FF2B5EF4-FFF2-40B4-BE49-F238E27FC236}">
                <a16:creationId xmlns:a16="http://schemas.microsoft.com/office/drawing/2014/main" id="{0A06FE77-11EC-B631-7162-06814BDDE50D}"/>
              </a:ext>
            </a:extLst>
          </p:cNvPr>
          <p:cNvSpPr/>
          <p:nvPr/>
        </p:nvSpPr>
        <p:spPr>
          <a:xfrm>
            <a:off x="1904615" y="312386"/>
            <a:ext cx="10100278" cy="1238232"/>
          </a:xfrm>
          <a:prstGeom prst="roundRec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buFont typeface="Wingdings" panose="05000000000000000000" pitchFamily="2" charset="2"/>
              <a:buChar char="Ø"/>
            </a:pPr>
            <a:r>
              <a:rPr lang="en-US" sz="1600" dirty="0">
                <a:latin typeface="Calibri" panose="020F0502020204030204" pitchFamily="34" charset="0"/>
                <a:ea typeface="Calibri" panose="020F0502020204030204" pitchFamily="34" charset="0"/>
                <a:cs typeface="Arial" panose="020B0604020202020204" pitchFamily="34" charset="0"/>
              </a:rPr>
              <a:t>P</a:t>
            </a:r>
            <a:r>
              <a:rPr lang="en-US" sz="1600" dirty="0">
                <a:effectLst/>
                <a:latin typeface="Calibri" panose="020F0502020204030204" pitchFamily="34" charset="0"/>
                <a:ea typeface="Calibri" panose="020F0502020204030204" pitchFamily="34" charset="0"/>
                <a:cs typeface="Arial" panose="020B0604020202020204" pitchFamily="34" charset="0"/>
              </a:rPr>
              <a:t>roduction </a:t>
            </a:r>
            <a:r>
              <a:rPr lang="en-US" sz="1600" dirty="0">
                <a:latin typeface="Calibri" panose="020F0502020204030204" pitchFamily="34" charset="0"/>
                <a:ea typeface="Calibri" panose="020F0502020204030204" pitchFamily="34" charset="0"/>
                <a:cs typeface="Arial" panose="020B0604020202020204" pitchFamily="34" charset="0"/>
              </a:rPr>
              <a:t>F</a:t>
            </a:r>
            <a:r>
              <a:rPr lang="en-US" sz="1600" dirty="0">
                <a:effectLst/>
                <a:latin typeface="Calibri" panose="020F0502020204030204" pitchFamily="34" charset="0"/>
                <a:ea typeface="Calibri" panose="020F0502020204030204" pitchFamily="34" charset="0"/>
                <a:cs typeface="Arial" panose="020B0604020202020204" pitchFamily="34" charset="0"/>
              </a:rPr>
              <a:t>easibility using lessons, and learning, inside or outside the organization</a:t>
            </a:r>
            <a:endParaRPr lang="en-US" sz="1600" dirty="0"/>
          </a:p>
          <a:p>
            <a:pPr marL="285750" indent="-285750">
              <a:buFont typeface="Wingdings" panose="05000000000000000000" pitchFamily="2" charset="2"/>
              <a:buChar char="Ø"/>
            </a:pPr>
            <a:r>
              <a:rPr lang="en-US" sz="1600" dirty="0">
                <a:effectLst/>
                <a:latin typeface="Calibri" panose="020F0502020204030204" pitchFamily="34" charset="0"/>
                <a:ea typeface="Calibri" panose="020F0502020204030204" pitchFamily="34" charset="0"/>
                <a:cs typeface="Arial" panose="020B0604020202020204" pitchFamily="34" charset="0"/>
              </a:rPr>
              <a:t>Evaluation of Production with Existing </a:t>
            </a:r>
            <a:r>
              <a:rPr lang="en-US" sz="1600" dirty="0">
                <a:latin typeface="Calibri" panose="020F0502020204030204" pitchFamily="34" charset="0"/>
                <a:ea typeface="Calibri" panose="020F0502020204030204" pitchFamily="34" charset="0"/>
                <a:cs typeface="Arial" panose="020B0604020202020204" pitchFamily="34" charset="0"/>
              </a:rPr>
              <a:t>F</a:t>
            </a:r>
            <a:r>
              <a:rPr lang="en-US" sz="1600" dirty="0">
                <a:effectLst/>
                <a:latin typeface="Calibri" panose="020F0502020204030204" pitchFamily="34" charset="0"/>
                <a:ea typeface="Calibri" panose="020F0502020204030204" pitchFamily="34" charset="0"/>
                <a:cs typeface="Arial" panose="020B0604020202020204" pitchFamily="34" charset="0"/>
              </a:rPr>
              <a:t>acilities and inform the </a:t>
            </a:r>
            <a:r>
              <a:rPr lang="en-US" sz="16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engineering</a:t>
            </a:r>
            <a:r>
              <a:rPr lang="en-US" sz="1600" dirty="0">
                <a:effectLst/>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procurement</a:t>
            </a:r>
            <a:r>
              <a:rPr lang="en-US" sz="1600" dirty="0">
                <a:effectLst/>
                <a:latin typeface="Calibri" panose="020F0502020204030204" pitchFamily="34" charset="0"/>
                <a:ea typeface="Calibri" panose="020F0502020204030204" pitchFamily="34" charset="0"/>
                <a:cs typeface="Arial" panose="020B0604020202020204" pitchFamily="34" charset="0"/>
              </a:rPr>
              <a:t> and </a:t>
            </a:r>
            <a:r>
              <a:rPr lang="en-US" sz="16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project control </a:t>
            </a:r>
            <a:r>
              <a:rPr lang="en-US" sz="1600" dirty="0">
                <a:effectLst/>
                <a:latin typeface="Calibri" panose="020F0502020204030204" pitchFamily="34" charset="0"/>
                <a:ea typeface="Calibri" panose="020F0502020204030204" pitchFamily="34" charset="0"/>
                <a:cs typeface="Arial" panose="020B0604020202020204" pitchFamily="34" charset="0"/>
              </a:rPr>
              <a:t>department</a:t>
            </a:r>
            <a:r>
              <a:rPr lang="fa-IR" sz="1600" dirty="0">
                <a:effectLst/>
                <a:latin typeface="Calibri" panose="020F0502020204030204" pitchFamily="34" charset="0"/>
                <a:ea typeface="Calibri" panose="020F0502020204030204" pitchFamily="34" charset="0"/>
                <a:cs typeface="Arial" panose="020B0604020202020204" pitchFamily="34" charset="0"/>
              </a:rPr>
              <a:t> </a:t>
            </a:r>
            <a:r>
              <a:rPr lang="en-US" sz="1600" dirty="0">
                <a:effectLst/>
                <a:latin typeface="Calibri" panose="020F0502020204030204" pitchFamily="34" charset="0"/>
                <a:ea typeface="Calibri" panose="020F0502020204030204" pitchFamily="34" charset="0"/>
                <a:cs typeface="Arial" panose="020B0604020202020204" pitchFamily="34" charset="0"/>
              </a:rPr>
              <a:t>about needs like </a:t>
            </a:r>
            <a:r>
              <a:rPr lang="en-US" sz="1600" dirty="0">
                <a:latin typeface="Calibri" panose="020F0502020204030204" pitchFamily="34" charset="0"/>
                <a:ea typeface="Calibri" panose="020F0502020204030204" pitchFamily="34" charset="0"/>
                <a:cs typeface="Arial" panose="020B0604020202020204" pitchFamily="34" charset="0"/>
              </a:rPr>
              <a:t>machinery, </a:t>
            </a:r>
            <a:r>
              <a:rPr lang="en-US" sz="1600" dirty="0">
                <a:effectLst/>
                <a:latin typeface="Calibri" panose="020F0502020204030204" pitchFamily="34" charset="0"/>
                <a:ea typeface="Calibri" panose="020F0502020204030204" pitchFamily="34" charset="0"/>
                <a:cs typeface="Arial" panose="020B0604020202020204" pitchFamily="34" charset="0"/>
              </a:rPr>
              <a:t>Glasses, raw materials, aluminum foil and ..</a:t>
            </a:r>
            <a:r>
              <a:rPr lang="fa-IR" sz="1600" dirty="0">
                <a:effectLst/>
                <a:latin typeface="Calibri" panose="020F0502020204030204" pitchFamily="34" charset="0"/>
                <a:ea typeface="Calibri" panose="020F0502020204030204" pitchFamily="34" charset="0"/>
                <a:cs typeface="Arial" panose="020B0604020202020204" pitchFamily="34" charset="0"/>
              </a:rPr>
              <a:t>.</a:t>
            </a:r>
            <a:r>
              <a:rPr lang="en-US" sz="1600" dirty="0">
                <a:effectLst/>
                <a:latin typeface="Calibri" panose="020F0502020204030204" pitchFamily="34" charset="0"/>
                <a:ea typeface="Calibri" panose="020F0502020204030204" pitchFamily="34" charset="0"/>
                <a:cs typeface="Arial" panose="020B0604020202020204" pitchFamily="34" charset="0"/>
              </a:rPr>
              <a:t> </a:t>
            </a:r>
            <a:r>
              <a:rPr lang="en-US" sz="1600" dirty="0">
                <a:latin typeface="Calibri" panose="020F0502020204030204" pitchFamily="34" charset="0"/>
                <a:ea typeface="Calibri" panose="020F0502020204030204" pitchFamily="34" charset="0"/>
                <a:cs typeface="Arial" panose="020B0604020202020204" pitchFamily="34" charset="0"/>
              </a:rPr>
              <a:t>b</a:t>
            </a:r>
            <a:r>
              <a:rPr lang="en-US" sz="1600" dirty="0">
                <a:effectLst/>
                <a:latin typeface="Calibri" panose="020F0502020204030204" pitchFamily="34" charset="0"/>
                <a:ea typeface="Calibri" panose="020F0502020204030204" pitchFamily="34" charset="0"/>
                <a:cs typeface="Arial" panose="020B0604020202020204" pitchFamily="34" charset="0"/>
              </a:rPr>
              <a:t>ased on customer feedback </a:t>
            </a:r>
            <a:endParaRPr lang="fa-IR" sz="1600" dirty="0">
              <a:effectLst/>
              <a:latin typeface="Calibri" panose="020F0502020204030204" pitchFamily="34" charset="0"/>
              <a:ea typeface="Calibri" panose="020F0502020204030204" pitchFamily="34" charset="0"/>
              <a:cs typeface="Arial" panose="020B0604020202020204" pitchFamily="34" charset="0"/>
            </a:endParaRPr>
          </a:p>
          <a:p>
            <a:pPr marL="285750" lvl="0" indent="-285750">
              <a:buFont typeface="Wingdings" panose="05000000000000000000" pitchFamily="2" charset="2"/>
              <a:buChar char="Ø"/>
            </a:pPr>
            <a:r>
              <a:rPr lang="en-US" sz="1600" dirty="0">
                <a:latin typeface="Calibri" panose="020F0502020204030204" pitchFamily="34" charset="0"/>
                <a:ea typeface="Calibri" panose="020F0502020204030204" pitchFamily="34" charset="0"/>
                <a:cs typeface="Arial" panose="020B0604020202020204" pitchFamily="34" charset="0"/>
              </a:rPr>
              <a:t>M</a:t>
            </a:r>
            <a:r>
              <a:rPr lang="en-US" sz="1600" dirty="0">
                <a:effectLst/>
                <a:latin typeface="Calibri" panose="020F0502020204030204" pitchFamily="34" charset="0"/>
                <a:ea typeface="Calibri" panose="020F0502020204030204" pitchFamily="34" charset="0"/>
                <a:cs typeface="Arial" panose="020B0604020202020204" pitchFamily="34" charset="0"/>
              </a:rPr>
              <a:t>achinery and Raw materials </a:t>
            </a:r>
            <a:r>
              <a:rPr lang="en-US" sz="1600" dirty="0">
                <a:latin typeface="Calibri" panose="020F0502020204030204" pitchFamily="34" charset="0"/>
                <a:ea typeface="Calibri" panose="020F0502020204030204" pitchFamily="34" charset="0"/>
                <a:cs typeface="Arial" panose="020B0604020202020204" pitchFamily="34" charset="0"/>
              </a:rPr>
              <a:t>are announced after examining the expert opinions of </a:t>
            </a:r>
            <a:r>
              <a:rPr lang="en-US" sz="1600" b="1" i="1" dirty="0">
                <a:solidFill>
                  <a:schemeClr val="bg1"/>
                </a:solidFill>
                <a:effectLst/>
                <a:latin typeface="Calibri" panose="020F0502020204030204" pitchFamily="34" charset="0"/>
                <a:ea typeface="Calibri" panose="020F0502020204030204" pitchFamily="34" charset="0"/>
                <a:cs typeface="Arial" panose="020B0604020202020204" pitchFamily="34" charset="0"/>
              </a:rPr>
              <a:t>engineering</a:t>
            </a:r>
            <a:r>
              <a:rPr lang="en-US" sz="16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en-US" sz="1600" b="1" i="1" dirty="0">
                <a:solidFill>
                  <a:schemeClr val="bg1"/>
                </a:solidFill>
                <a:effectLst/>
                <a:latin typeface="Calibri" panose="020F0502020204030204" pitchFamily="34" charset="0"/>
                <a:ea typeface="Calibri" panose="020F0502020204030204" pitchFamily="34" charset="0"/>
                <a:cs typeface="Arial" panose="020B0604020202020204" pitchFamily="34" charset="0"/>
              </a:rPr>
              <a:t>procurement</a:t>
            </a:r>
            <a:r>
              <a:rPr lang="en-US" sz="16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and </a:t>
            </a:r>
            <a:r>
              <a:rPr lang="en-US" sz="1600" b="1" i="1" dirty="0">
                <a:solidFill>
                  <a:schemeClr val="bg1"/>
                </a:solidFill>
                <a:effectLst/>
                <a:latin typeface="Calibri" panose="020F0502020204030204" pitchFamily="34" charset="0"/>
                <a:ea typeface="Calibri" panose="020F0502020204030204" pitchFamily="34" charset="0"/>
                <a:cs typeface="Arial" panose="020B0604020202020204" pitchFamily="34" charset="0"/>
              </a:rPr>
              <a:t>project control</a:t>
            </a:r>
            <a:r>
              <a:rPr lang="en-US" sz="1600" b="1" i="1" dirty="0">
                <a:solidFill>
                  <a:schemeClr val="bg1"/>
                </a:solidFill>
                <a:latin typeface="Calibri" panose="020F0502020204030204" pitchFamily="34" charset="0"/>
                <a:ea typeface="Calibri" panose="020F0502020204030204" pitchFamily="34" charset="0"/>
                <a:cs typeface="Arial" panose="020B0604020202020204" pitchFamily="34" charset="0"/>
              </a:rPr>
              <a:t> </a:t>
            </a:r>
            <a:r>
              <a:rPr lang="en-US" sz="1600" dirty="0">
                <a:latin typeface="Calibri" panose="020F0502020204030204" pitchFamily="34" charset="0"/>
                <a:ea typeface="Calibri" panose="020F0502020204030204" pitchFamily="34" charset="0"/>
                <a:cs typeface="Arial" panose="020B0604020202020204" pitchFamily="34" charset="0"/>
              </a:rPr>
              <a:t>departments</a:t>
            </a:r>
            <a:endParaRPr lang="en-US" sz="16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11" name="Rectangle: Rounded Corners 10">
            <a:extLst>
              <a:ext uri="{FF2B5EF4-FFF2-40B4-BE49-F238E27FC236}">
                <a16:creationId xmlns:a16="http://schemas.microsoft.com/office/drawing/2014/main" id="{020072C5-958B-ECB0-7871-E282A2D21BA6}"/>
              </a:ext>
            </a:extLst>
          </p:cNvPr>
          <p:cNvSpPr/>
          <p:nvPr/>
        </p:nvSpPr>
        <p:spPr>
          <a:xfrm>
            <a:off x="1904614" y="4535589"/>
            <a:ext cx="1325461" cy="268448"/>
          </a:xfrm>
          <a:prstGeom prst="roundRec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800" dirty="0"/>
              <a:t>Approval</a:t>
            </a:r>
          </a:p>
        </p:txBody>
      </p:sp>
      <p:sp>
        <p:nvSpPr>
          <p:cNvPr id="12" name="Rectangle: Rounded Corners 11">
            <a:extLst>
              <a:ext uri="{FF2B5EF4-FFF2-40B4-BE49-F238E27FC236}">
                <a16:creationId xmlns:a16="http://schemas.microsoft.com/office/drawing/2014/main" id="{7B738A18-6D41-E965-560F-5A36FB514FA9}"/>
              </a:ext>
            </a:extLst>
          </p:cNvPr>
          <p:cNvSpPr/>
          <p:nvPr/>
        </p:nvSpPr>
        <p:spPr>
          <a:xfrm>
            <a:off x="1904614" y="1602236"/>
            <a:ext cx="9993678" cy="1162778"/>
          </a:xfrm>
          <a:prstGeom prst="roundRec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Ø"/>
            </a:pPr>
            <a:r>
              <a:rPr lang="en-US" sz="1600" dirty="0"/>
              <a:t>Design a new production line from consumer’s Ideas and inform </a:t>
            </a:r>
            <a:r>
              <a:rPr lang="en-US" sz="1600" dirty="0">
                <a:solidFill>
                  <a:srgbClr val="FF0000"/>
                </a:solidFill>
              </a:rPr>
              <a:t>PMG </a:t>
            </a:r>
            <a:r>
              <a:rPr lang="en-US" sz="1600" dirty="0">
                <a:solidFill>
                  <a:schemeClr val="bg2"/>
                </a:solidFill>
              </a:rPr>
              <a:t>&amp;</a:t>
            </a:r>
            <a:r>
              <a:rPr lang="en-US" sz="1600" dirty="0">
                <a:solidFill>
                  <a:srgbClr val="FF0000"/>
                </a:solidFill>
              </a:rPr>
              <a:t> R&amp;D</a:t>
            </a:r>
            <a:r>
              <a:rPr lang="en-US" sz="1600" dirty="0"/>
              <a:t> about the possibility of launch a new production line and considering the existing space and facilities what facilities are needed to launch a new line</a:t>
            </a:r>
          </a:p>
          <a:p>
            <a:pPr marL="285750" lvl="0" indent="-285750">
              <a:buFont typeface="Wingdings" panose="05000000000000000000" pitchFamily="2" charset="2"/>
              <a:buChar char="Ø"/>
            </a:pPr>
            <a:r>
              <a:rPr lang="en-US" sz="1600" dirty="0"/>
              <a:t>They will also inform </a:t>
            </a:r>
            <a:r>
              <a:rPr lang="en-US" sz="1600" dirty="0">
                <a:solidFill>
                  <a:srgbClr val="FF0000"/>
                </a:solidFill>
              </a:rPr>
              <a:t>Procurement</a:t>
            </a:r>
            <a:r>
              <a:rPr lang="en-US" sz="1600" dirty="0"/>
              <a:t> Department about needs like valves, space, cold storage, machinery, and plumbing for the new production line and prioritizes the input of materials</a:t>
            </a:r>
          </a:p>
        </p:txBody>
      </p:sp>
      <p:sp>
        <p:nvSpPr>
          <p:cNvPr id="13" name="Rectangle: Rounded Corners 12">
            <a:extLst>
              <a:ext uri="{FF2B5EF4-FFF2-40B4-BE49-F238E27FC236}">
                <a16:creationId xmlns:a16="http://schemas.microsoft.com/office/drawing/2014/main" id="{11B7B391-1E96-8FD1-4339-4B77D68E9A59}"/>
              </a:ext>
            </a:extLst>
          </p:cNvPr>
          <p:cNvSpPr/>
          <p:nvPr/>
        </p:nvSpPr>
        <p:spPr>
          <a:xfrm>
            <a:off x="1904614" y="2816632"/>
            <a:ext cx="9364988" cy="604731"/>
          </a:xfrm>
          <a:prstGeom prst="roundRec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sz="1600" dirty="0"/>
              <a:t>Use resource management tools like RAM, RACI, and WBS (work break down structure) to provide the necessary equipment for consumers and departments, and prioritizes the input of materials</a:t>
            </a:r>
          </a:p>
        </p:txBody>
      </p:sp>
      <p:sp>
        <p:nvSpPr>
          <p:cNvPr id="14" name="Rectangle: Rounded Corners 13">
            <a:extLst>
              <a:ext uri="{FF2B5EF4-FFF2-40B4-BE49-F238E27FC236}">
                <a16:creationId xmlns:a16="http://schemas.microsoft.com/office/drawing/2014/main" id="{7BCBAEB1-98AA-2CE7-8EDF-1FFE3B2B4F79}"/>
              </a:ext>
            </a:extLst>
          </p:cNvPr>
          <p:cNvSpPr/>
          <p:nvPr/>
        </p:nvSpPr>
        <p:spPr>
          <a:xfrm>
            <a:off x="1904615" y="3520762"/>
            <a:ext cx="6596590" cy="968947"/>
          </a:xfrm>
          <a:prstGeom prst="roundRec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buFont typeface="Wingdings" panose="05000000000000000000" pitchFamily="2" charset="2"/>
              <a:buChar char="Ø"/>
            </a:pPr>
            <a:r>
              <a:rPr lang="en-US" sz="1600" dirty="0">
                <a:latin typeface="Calibri" panose="020F0502020204030204" pitchFamily="34" charset="0"/>
                <a:ea typeface="Calibri" panose="020F0502020204030204" pitchFamily="34" charset="0"/>
                <a:cs typeface="Arial" panose="020B0604020202020204" pitchFamily="34" charset="0"/>
              </a:rPr>
              <a:t>P</a:t>
            </a:r>
            <a:r>
              <a:rPr lang="en-US" sz="1600" dirty="0">
                <a:effectLst/>
                <a:latin typeface="Calibri" panose="020F0502020204030204" pitchFamily="34" charset="0"/>
                <a:ea typeface="Calibri" panose="020F0502020204030204" pitchFamily="34" charset="0"/>
                <a:cs typeface="Arial" panose="020B0604020202020204" pitchFamily="34" charset="0"/>
              </a:rPr>
              <a:t>roduces the sample product</a:t>
            </a:r>
            <a:r>
              <a:rPr lang="en-US" sz="1600" dirty="0">
                <a:latin typeface="Calibri" panose="020F0502020204030204" pitchFamily="34" charset="0"/>
                <a:ea typeface="Calibri" panose="020F0502020204030204" pitchFamily="34" charset="0"/>
                <a:cs typeface="Arial" panose="020B0604020202020204" pitchFamily="34" charset="0"/>
              </a:rPr>
              <a:t> using the ideas of consumers</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pPr marL="285750" lvl="0" indent="-285750">
              <a:buFont typeface="Wingdings" panose="05000000000000000000" pitchFamily="2" charset="2"/>
              <a:buChar char="Ø"/>
            </a:pPr>
            <a:r>
              <a:rPr lang="en-US" sz="1600" dirty="0">
                <a:latin typeface="Calibri" panose="020F0502020204030204" pitchFamily="34" charset="0"/>
                <a:cs typeface="Arial" panose="020B0604020202020204" pitchFamily="34" charset="0"/>
              </a:rPr>
              <a:t>Conduct test Paneling by employees, consumers and owner of new Ideas</a:t>
            </a:r>
          </a:p>
          <a:p>
            <a:pPr marL="285750" lvl="0" indent="-285750">
              <a:buFont typeface="Wingdings" panose="05000000000000000000" pitchFamily="2" charset="2"/>
              <a:buChar char="Ø"/>
            </a:pPr>
            <a:r>
              <a:rPr lang="en-US" sz="1600" dirty="0">
                <a:latin typeface="Calibri" panose="020F0502020204030204" pitchFamily="34" charset="0"/>
                <a:cs typeface="Arial" panose="020B0604020202020204" pitchFamily="34" charset="0"/>
              </a:rPr>
              <a:t>choosing the popular formula between consumers as Final Formula</a:t>
            </a:r>
            <a:endParaRPr lang="en-US" sz="1600" dirty="0"/>
          </a:p>
          <a:p>
            <a:pPr marL="285750" lvl="0" indent="-285750">
              <a:buFont typeface="Wingdings" panose="05000000000000000000" pitchFamily="2" charset="2"/>
              <a:buChar char="Ø"/>
            </a:pPr>
            <a:r>
              <a:rPr lang="en-US" sz="1600" dirty="0"/>
              <a:t>Cost Estimation</a:t>
            </a:r>
          </a:p>
        </p:txBody>
      </p:sp>
      <p:sp>
        <p:nvSpPr>
          <p:cNvPr id="15" name="TextBox 14">
            <a:extLst>
              <a:ext uri="{FF2B5EF4-FFF2-40B4-BE49-F238E27FC236}">
                <a16:creationId xmlns:a16="http://schemas.microsoft.com/office/drawing/2014/main" id="{7C3DC5E5-1079-A61E-F22A-33E05F60E935}"/>
              </a:ext>
            </a:extLst>
          </p:cNvPr>
          <p:cNvSpPr txBox="1"/>
          <p:nvPr/>
        </p:nvSpPr>
        <p:spPr>
          <a:xfrm>
            <a:off x="1898942" y="5246073"/>
            <a:ext cx="5733129" cy="369332"/>
          </a:xfrm>
          <a:prstGeom prst="rec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r>
              <a:rPr lang="en-US" dirty="0">
                <a:latin typeface="Calibri" panose="020F0502020204030204" pitchFamily="34" charset="0"/>
                <a:ea typeface="Calibri" panose="020F0502020204030204" pitchFamily="34" charset="0"/>
                <a:cs typeface="Arial" panose="020B0604020202020204" pitchFamily="34" charset="0"/>
              </a:rPr>
              <a:t>U</a:t>
            </a:r>
            <a:r>
              <a:rPr lang="en-US" dirty="0">
                <a:effectLst/>
                <a:latin typeface="Calibri" panose="020F0502020204030204" pitchFamily="34" charset="0"/>
                <a:ea typeface="Calibri" panose="020F0502020204030204" pitchFamily="34" charset="0"/>
                <a:cs typeface="Arial" panose="020B0604020202020204" pitchFamily="34" charset="0"/>
              </a:rPr>
              <a:t>sing consumers designs for packaging</a:t>
            </a:r>
            <a:r>
              <a:rPr lang="fa-IR" dirty="0">
                <a:effectLst/>
                <a:latin typeface="Calibri" panose="020F0502020204030204" pitchFamily="34" charset="0"/>
                <a:ea typeface="Calibri" panose="020F0502020204030204" pitchFamily="34" charset="0"/>
                <a:cs typeface="Arial" panose="020B0604020202020204" pitchFamily="34" charset="0"/>
              </a:rPr>
              <a:t> </a:t>
            </a:r>
            <a:r>
              <a:rPr lang="en-US" dirty="0">
                <a:effectLst/>
                <a:latin typeface="Calibri" panose="020F0502020204030204" pitchFamily="34" charset="0"/>
                <a:ea typeface="Calibri" panose="020F0502020204030204" pitchFamily="34" charset="0"/>
                <a:cs typeface="Arial" panose="020B0604020202020204" pitchFamily="34" charset="0"/>
              </a:rPr>
              <a:t>shape, size and font</a:t>
            </a:r>
            <a:endParaRPr lang="en-US" dirty="0"/>
          </a:p>
        </p:txBody>
      </p:sp>
      <p:sp>
        <p:nvSpPr>
          <p:cNvPr id="16" name="Callout: Down Arrow 15">
            <a:extLst>
              <a:ext uri="{FF2B5EF4-FFF2-40B4-BE49-F238E27FC236}">
                <a16:creationId xmlns:a16="http://schemas.microsoft.com/office/drawing/2014/main" id="{2D29A8D0-8CEE-73A2-7407-6C53C661CD52}"/>
              </a:ext>
            </a:extLst>
          </p:cNvPr>
          <p:cNvSpPr/>
          <p:nvPr/>
        </p:nvSpPr>
        <p:spPr>
          <a:xfrm>
            <a:off x="354047" y="312386"/>
            <a:ext cx="1445003" cy="1238232"/>
          </a:xfrm>
          <a:prstGeom prst="downArrowCallou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800" dirty="0">
                <a:effectLst/>
                <a:latin typeface="Calibri" panose="020F0502020204030204" pitchFamily="34" charset="0"/>
                <a:ea typeface="Calibri" panose="020F0502020204030204" pitchFamily="34" charset="0"/>
                <a:cs typeface="Arial" panose="020B0604020202020204" pitchFamily="34" charset="0"/>
              </a:rPr>
              <a:t>R&amp;D </a:t>
            </a:r>
            <a:r>
              <a:rPr lang="en-US" sz="1600" dirty="0">
                <a:effectLst/>
                <a:latin typeface="Calibri" panose="020F0502020204030204" pitchFamily="34" charset="0"/>
                <a:ea typeface="Calibri" panose="020F0502020204030204" pitchFamily="34" charset="0"/>
                <a:cs typeface="Arial" panose="020B0604020202020204" pitchFamily="34" charset="0"/>
              </a:rPr>
              <a:t>Dep</a:t>
            </a:r>
            <a:r>
              <a:rPr lang="en-US" sz="1800" dirty="0">
                <a:effectLst/>
                <a:latin typeface="Calibri" panose="020F0502020204030204" pitchFamily="34" charset="0"/>
                <a:ea typeface="Calibri" panose="020F0502020204030204" pitchFamily="34" charset="0"/>
                <a:cs typeface="Arial" panose="020B0604020202020204" pitchFamily="34" charset="0"/>
              </a:rPr>
              <a:t>. </a:t>
            </a:r>
            <a:endParaRPr lang="en-US" sz="1800" dirty="0"/>
          </a:p>
        </p:txBody>
      </p:sp>
      <p:sp>
        <p:nvSpPr>
          <p:cNvPr id="23" name="TextBox 22">
            <a:extLst>
              <a:ext uri="{FF2B5EF4-FFF2-40B4-BE49-F238E27FC236}">
                <a16:creationId xmlns:a16="http://schemas.microsoft.com/office/drawing/2014/main" id="{25933295-D4C9-B828-6D90-CF880110569A}"/>
              </a:ext>
            </a:extLst>
          </p:cNvPr>
          <p:cNvSpPr txBox="1"/>
          <p:nvPr/>
        </p:nvSpPr>
        <p:spPr>
          <a:xfrm>
            <a:off x="300041" y="6241346"/>
            <a:ext cx="2991029" cy="461665"/>
          </a:xfrm>
          <a:prstGeom prst="rect">
            <a:avLst/>
          </a:prstGeom>
          <a:solidFill>
            <a:srgbClr val="33CCFF"/>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ctr"/>
            <a:r>
              <a:rPr lang="en-US" sz="2400" dirty="0">
                <a:effectLst/>
                <a:latin typeface="Calibri" panose="020F0502020204030204" pitchFamily="34" charset="0"/>
                <a:ea typeface="Calibri" panose="020F0502020204030204" pitchFamily="34" charset="0"/>
                <a:cs typeface="Arial" panose="020B0604020202020204" pitchFamily="34" charset="0"/>
              </a:rPr>
              <a:t>New Production </a:t>
            </a:r>
            <a:r>
              <a:rPr lang="en-US" sz="2400" dirty="0">
                <a:latin typeface="Calibri" panose="020F0502020204030204" pitchFamily="34" charset="0"/>
                <a:ea typeface="Calibri" panose="020F0502020204030204" pitchFamily="34" charset="0"/>
                <a:cs typeface="Arial" panose="020B0604020202020204" pitchFamily="34" charset="0"/>
              </a:rPr>
              <a:t>L</a:t>
            </a:r>
            <a:r>
              <a:rPr lang="en-US" sz="2400" dirty="0">
                <a:effectLst/>
                <a:latin typeface="Calibri" panose="020F0502020204030204" pitchFamily="34" charset="0"/>
                <a:ea typeface="Calibri" panose="020F0502020204030204" pitchFamily="34" charset="0"/>
                <a:cs typeface="Arial" panose="020B0604020202020204" pitchFamily="34" charset="0"/>
              </a:rPr>
              <a:t>ine</a:t>
            </a:r>
            <a:endParaRPr lang="en-US" sz="2400" dirty="0"/>
          </a:p>
        </p:txBody>
      </p:sp>
      <p:sp>
        <p:nvSpPr>
          <p:cNvPr id="18" name="Rectangle: Rounded Corners 17">
            <a:extLst>
              <a:ext uri="{FF2B5EF4-FFF2-40B4-BE49-F238E27FC236}">
                <a16:creationId xmlns:a16="http://schemas.microsoft.com/office/drawing/2014/main" id="{BE7F5961-F74A-8EF6-32B9-10E3E6F60B7F}"/>
              </a:ext>
            </a:extLst>
          </p:cNvPr>
          <p:cNvSpPr/>
          <p:nvPr/>
        </p:nvSpPr>
        <p:spPr>
          <a:xfrm>
            <a:off x="1898943" y="4889368"/>
            <a:ext cx="1325461" cy="268448"/>
          </a:xfrm>
          <a:prstGeom prst="roundRec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800" dirty="0"/>
              <a:t>Approval</a:t>
            </a:r>
          </a:p>
        </p:txBody>
      </p:sp>
      <p:sp>
        <p:nvSpPr>
          <p:cNvPr id="20" name="Callout: Down Arrow 19">
            <a:extLst>
              <a:ext uri="{FF2B5EF4-FFF2-40B4-BE49-F238E27FC236}">
                <a16:creationId xmlns:a16="http://schemas.microsoft.com/office/drawing/2014/main" id="{3AFAA40C-C53C-3B33-935A-C53002D16794}"/>
              </a:ext>
            </a:extLst>
          </p:cNvPr>
          <p:cNvSpPr/>
          <p:nvPr/>
        </p:nvSpPr>
        <p:spPr>
          <a:xfrm>
            <a:off x="354046" y="4889368"/>
            <a:ext cx="1441511" cy="342551"/>
          </a:xfrm>
          <a:prstGeom prst="downArrowCallou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800" dirty="0"/>
              <a:t>PMG</a:t>
            </a:r>
          </a:p>
        </p:txBody>
      </p:sp>
      <p:sp>
        <p:nvSpPr>
          <p:cNvPr id="21" name="Callout: Down Arrow 20">
            <a:extLst>
              <a:ext uri="{FF2B5EF4-FFF2-40B4-BE49-F238E27FC236}">
                <a16:creationId xmlns:a16="http://schemas.microsoft.com/office/drawing/2014/main" id="{EA44C524-E220-9DB8-64CC-D7F45DEC5417}"/>
              </a:ext>
            </a:extLst>
          </p:cNvPr>
          <p:cNvSpPr/>
          <p:nvPr/>
        </p:nvSpPr>
        <p:spPr>
          <a:xfrm>
            <a:off x="293709" y="5645115"/>
            <a:ext cx="1562181" cy="526587"/>
          </a:xfrm>
          <a:prstGeom prst="downArrowCallou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600" dirty="0"/>
              <a:t>Marketing Dep.</a:t>
            </a:r>
          </a:p>
        </p:txBody>
      </p:sp>
      <p:sp>
        <p:nvSpPr>
          <p:cNvPr id="22" name="Rectangle: Rounded Corners 21">
            <a:extLst>
              <a:ext uri="{FF2B5EF4-FFF2-40B4-BE49-F238E27FC236}">
                <a16:creationId xmlns:a16="http://schemas.microsoft.com/office/drawing/2014/main" id="{FF3526AA-5A70-74A8-B096-A13EBD1BF6F6}"/>
              </a:ext>
            </a:extLst>
          </p:cNvPr>
          <p:cNvSpPr/>
          <p:nvPr/>
        </p:nvSpPr>
        <p:spPr>
          <a:xfrm>
            <a:off x="1898942" y="5645608"/>
            <a:ext cx="6520781" cy="526094"/>
          </a:xfrm>
          <a:prstGeom prst="roundRec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dirty="0"/>
              <a:t>Consumers can advertise the product in the market by tools like social media (Giving prizes to those who post or story our ads)</a:t>
            </a:r>
          </a:p>
        </p:txBody>
      </p:sp>
      <p:sp>
        <p:nvSpPr>
          <p:cNvPr id="37" name="TextBox 36">
            <a:extLst>
              <a:ext uri="{FF2B5EF4-FFF2-40B4-BE49-F238E27FC236}">
                <a16:creationId xmlns:a16="http://schemas.microsoft.com/office/drawing/2014/main" id="{49E101F7-E473-D563-1587-BD27B21ABE25}"/>
              </a:ext>
            </a:extLst>
          </p:cNvPr>
          <p:cNvSpPr txBox="1"/>
          <p:nvPr/>
        </p:nvSpPr>
        <p:spPr>
          <a:xfrm>
            <a:off x="8170384" y="4237004"/>
            <a:ext cx="3615658" cy="2062103"/>
          </a:xfrm>
          <a:prstGeom prst="rect">
            <a:avLst/>
          </a:prstGeom>
          <a:noFill/>
        </p:spPr>
        <p:txBody>
          <a:bodyPr wrap="square">
            <a:spAutoFit/>
          </a:bodyPr>
          <a:lstStyle/>
          <a:p>
            <a:pPr algn="ctr"/>
            <a:r>
              <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libri" panose="020F0502020204030204" pitchFamily="34" charset="0"/>
                <a:ea typeface="Calibri" panose="020F0502020204030204" pitchFamily="34" charset="0"/>
                <a:cs typeface="Arial" panose="020B0604020202020204" pitchFamily="34" charset="0"/>
              </a:rPr>
              <a:t>Co-Design steps to convert internal and external ideas into new products</a:t>
            </a:r>
            <a:endPar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38" name="Callout: Down Arrow 37">
            <a:extLst>
              <a:ext uri="{FF2B5EF4-FFF2-40B4-BE49-F238E27FC236}">
                <a16:creationId xmlns:a16="http://schemas.microsoft.com/office/drawing/2014/main" id="{360B8371-BCEB-391C-41C9-FCC48866109D}"/>
              </a:ext>
            </a:extLst>
          </p:cNvPr>
          <p:cNvSpPr/>
          <p:nvPr/>
        </p:nvSpPr>
        <p:spPr>
          <a:xfrm>
            <a:off x="354045" y="5244175"/>
            <a:ext cx="1441511" cy="369332"/>
          </a:xfrm>
          <a:prstGeom prst="downArrowCallout">
            <a:avLst/>
          </a:prstGeom>
          <a:solidFill>
            <a:srgbClr val="0099CC"/>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800" dirty="0">
                <a:effectLst/>
                <a:latin typeface="Calibri" panose="020F0502020204030204" pitchFamily="34" charset="0"/>
                <a:ea typeface="Calibri" panose="020F0502020204030204" pitchFamily="34" charset="0"/>
                <a:cs typeface="Arial" panose="020B0604020202020204" pitchFamily="34" charset="0"/>
              </a:rPr>
              <a:t>Design group</a:t>
            </a:r>
            <a:endParaRPr lang="en-US" sz="1800" dirty="0"/>
          </a:p>
        </p:txBody>
      </p:sp>
      <p:sp>
        <p:nvSpPr>
          <p:cNvPr id="8" name="Cloud 7">
            <a:extLst>
              <a:ext uri="{FF2B5EF4-FFF2-40B4-BE49-F238E27FC236}">
                <a16:creationId xmlns:a16="http://schemas.microsoft.com/office/drawing/2014/main" id="{FD8110DA-1CE4-4C0E-3B02-A2CF18A0E732}"/>
              </a:ext>
            </a:extLst>
          </p:cNvPr>
          <p:cNvSpPr/>
          <p:nvPr/>
        </p:nvSpPr>
        <p:spPr>
          <a:xfrm>
            <a:off x="7948940" y="4006948"/>
            <a:ext cx="4055953" cy="2535526"/>
          </a:xfrm>
          <a:prstGeom prst="cloud">
            <a:avLst/>
          </a:prstGeom>
          <a:noFill/>
          <a:ln>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3739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703DAAB-586D-BE00-45A1-668D4FD73483}"/>
              </a:ext>
            </a:extLst>
          </p:cNvPr>
          <p:cNvSpPr txBox="1"/>
          <p:nvPr/>
        </p:nvSpPr>
        <p:spPr>
          <a:xfrm>
            <a:off x="2086417" y="5519263"/>
            <a:ext cx="9232275" cy="375552"/>
          </a:xfrm>
          <a:prstGeom prst="rect">
            <a:avLst/>
          </a:prstGeom>
          <a:solidFill>
            <a:srgbClr val="0099CC"/>
          </a:solidFill>
          <a:ln>
            <a:solidFill>
              <a:srgbClr val="0099CC"/>
            </a:solidFill>
          </a:ln>
        </p:spPr>
        <p:style>
          <a:lnRef idx="0">
            <a:schemeClr val="accent2"/>
          </a:lnRef>
          <a:fillRef idx="3">
            <a:schemeClr val="accent2"/>
          </a:fillRef>
          <a:effectRef idx="3">
            <a:schemeClr val="accent2"/>
          </a:effectRef>
          <a:fontRef idx="minor">
            <a:schemeClr val="lt1"/>
          </a:fontRef>
        </p:style>
        <p:txBody>
          <a:bodyPr wrap="square">
            <a:spAutoFit/>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Innovation Department</a:t>
            </a:r>
          </a:p>
        </p:txBody>
      </p:sp>
      <p:sp>
        <p:nvSpPr>
          <p:cNvPr id="5" name="TextBox 4">
            <a:extLst>
              <a:ext uri="{FF2B5EF4-FFF2-40B4-BE49-F238E27FC236}">
                <a16:creationId xmlns:a16="http://schemas.microsoft.com/office/drawing/2014/main" id="{AA19A029-801B-635D-BE31-C94709AC3483}"/>
              </a:ext>
            </a:extLst>
          </p:cNvPr>
          <p:cNvSpPr txBox="1"/>
          <p:nvPr/>
        </p:nvSpPr>
        <p:spPr>
          <a:xfrm>
            <a:off x="7363281" y="4700385"/>
            <a:ext cx="609632" cy="369332"/>
          </a:xfrm>
          <a:prstGeom prst="rect">
            <a:avLst/>
          </a:prstGeom>
          <a:solidFill>
            <a:srgbClr val="0099CC"/>
          </a:solidFill>
          <a:ln>
            <a:solidFill>
              <a:srgbClr val="0099CC"/>
            </a:solidFill>
          </a:ln>
        </p:spPr>
        <p:style>
          <a:lnRef idx="0">
            <a:schemeClr val="accent2"/>
          </a:lnRef>
          <a:fillRef idx="3">
            <a:schemeClr val="accent2"/>
          </a:fillRef>
          <a:effectRef idx="3">
            <a:schemeClr val="accent2"/>
          </a:effectRef>
          <a:fontRef idx="minor">
            <a:schemeClr val="lt1"/>
          </a:fontRef>
        </p:style>
        <p:txBody>
          <a:bodyPr wrap="square">
            <a:spAutoFit/>
          </a:bodyPr>
          <a:lstStyle/>
          <a:p>
            <a:pPr algn="ctr"/>
            <a:r>
              <a:rPr lang="en-US" sz="1800" dirty="0">
                <a:effectLst/>
                <a:latin typeface="Calibri" panose="020F0502020204030204" pitchFamily="34" charset="0"/>
                <a:ea typeface="Calibri" panose="020F0502020204030204" pitchFamily="34" charset="0"/>
                <a:cs typeface="Arial" panose="020B0604020202020204" pitchFamily="34" charset="0"/>
              </a:rPr>
              <a:t>R&amp;D</a:t>
            </a:r>
            <a:endParaRPr lang="en-US" dirty="0"/>
          </a:p>
        </p:txBody>
      </p:sp>
      <p:cxnSp>
        <p:nvCxnSpPr>
          <p:cNvPr id="6" name="Straight Connector 5">
            <a:extLst>
              <a:ext uri="{FF2B5EF4-FFF2-40B4-BE49-F238E27FC236}">
                <a16:creationId xmlns:a16="http://schemas.microsoft.com/office/drawing/2014/main" id="{2BAD0FBC-5F02-8AD4-CBD3-63A9321D20E8}"/>
              </a:ext>
            </a:extLst>
          </p:cNvPr>
          <p:cNvCxnSpPr>
            <a:cxnSpLocks/>
            <a:stCxn id="5" idx="2"/>
            <a:endCxn id="4" idx="0"/>
          </p:cNvCxnSpPr>
          <p:nvPr/>
        </p:nvCxnSpPr>
        <p:spPr>
          <a:xfrm flipH="1">
            <a:off x="6702555" y="5069717"/>
            <a:ext cx="965542" cy="449546"/>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cxnSp>
        <p:nvCxnSpPr>
          <p:cNvPr id="7" name="Straight Connector 6">
            <a:extLst>
              <a:ext uri="{FF2B5EF4-FFF2-40B4-BE49-F238E27FC236}">
                <a16:creationId xmlns:a16="http://schemas.microsoft.com/office/drawing/2014/main" id="{02FBF5F1-0AC1-21F3-F2C8-3B5EE847EB17}"/>
              </a:ext>
            </a:extLst>
          </p:cNvPr>
          <p:cNvCxnSpPr>
            <a:cxnSpLocks/>
            <a:endCxn id="4" idx="0"/>
          </p:cNvCxnSpPr>
          <p:nvPr/>
        </p:nvCxnSpPr>
        <p:spPr>
          <a:xfrm>
            <a:off x="6253284" y="5071705"/>
            <a:ext cx="449271" cy="447558"/>
          </a:xfrm>
          <a:prstGeom prst="line">
            <a:avLst/>
          </a:prstGeom>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3544CC19-6894-1368-D76D-655121489C61}"/>
              </a:ext>
            </a:extLst>
          </p:cNvPr>
          <p:cNvCxnSpPr>
            <a:cxnSpLocks/>
            <a:endCxn id="4" idx="0"/>
          </p:cNvCxnSpPr>
          <p:nvPr/>
        </p:nvCxnSpPr>
        <p:spPr>
          <a:xfrm>
            <a:off x="4479174" y="5071705"/>
            <a:ext cx="2223381" cy="447558"/>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70A89127-C301-F45F-DFA8-C72DDE1C6FC9}"/>
              </a:ext>
            </a:extLst>
          </p:cNvPr>
          <p:cNvCxnSpPr>
            <a:cxnSpLocks/>
            <a:endCxn id="4" idx="0"/>
          </p:cNvCxnSpPr>
          <p:nvPr/>
        </p:nvCxnSpPr>
        <p:spPr>
          <a:xfrm>
            <a:off x="2757710" y="5071705"/>
            <a:ext cx="3944845" cy="447558"/>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cxnSp>
        <p:nvCxnSpPr>
          <p:cNvPr id="10" name="Straight Connector 9">
            <a:extLst>
              <a:ext uri="{FF2B5EF4-FFF2-40B4-BE49-F238E27FC236}">
                <a16:creationId xmlns:a16="http://schemas.microsoft.com/office/drawing/2014/main" id="{F8686B0A-116B-7D94-E248-57F75596D0E5}"/>
              </a:ext>
            </a:extLst>
          </p:cNvPr>
          <p:cNvCxnSpPr/>
          <p:nvPr/>
        </p:nvCxnSpPr>
        <p:spPr>
          <a:xfrm flipH="1">
            <a:off x="2757710" y="4257600"/>
            <a:ext cx="3944845" cy="444773"/>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cxnSp>
        <p:nvCxnSpPr>
          <p:cNvPr id="11" name="Straight Connector 10">
            <a:extLst>
              <a:ext uri="{FF2B5EF4-FFF2-40B4-BE49-F238E27FC236}">
                <a16:creationId xmlns:a16="http://schemas.microsoft.com/office/drawing/2014/main" id="{99B832BC-E313-A83A-C36B-F4174FBDBA8B}"/>
              </a:ext>
            </a:extLst>
          </p:cNvPr>
          <p:cNvCxnSpPr/>
          <p:nvPr/>
        </p:nvCxnSpPr>
        <p:spPr>
          <a:xfrm flipH="1">
            <a:off x="4519103" y="4251320"/>
            <a:ext cx="2223381" cy="444773"/>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cxnSp>
        <p:nvCxnSpPr>
          <p:cNvPr id="12" name="Straight Connector 11">
            <a:extLst>
              <a:ext uri="{FF2B5EF4-FFF2-40B4-BE49-F238E27FC236}">
                <a16:creationId xmlns:a16="http://schemas.microsoft.com/office/drawing/2014/main" id="{3A7798A9-D1B2-096E-3D19-95B8A28F4793}"/>
              </a:ext>
            </a:extLst>
          </p:cNvPr>
          <p:cNvCxnSpPr/>
          <p:nvPr/>
        </p:nvCxnSpPr>
        <p:spPr>
          <a:xfrm flipH="1">
            <a:off x="6253284" y="4257600"/>
            <a:ext cx="449271" cy="444773"/>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FF2B5EF4-FFF2-40B4-BE49-F238E27FC236}">
                <a16:creationId xmlns:a16="http://schemas.microsoft.com/office/drawing/2014/main" id="{7267B758-72FD-F03A-068B-20710730D5CF}"/>
              </a:ext>
            </a:extLst>
          </p:cNvPr>
          <p:cNvCxnSpPr>
            <a:cxnSpLocks/>
            <a:endCxn id="5" idx="0"/>
          </p:cNvCxnSpPr>
          <p:nvPr/>
        </p:nvCxnSpPr>
        <p:spPr>
          <a:xfrm>
            <a:off x="6702555" y="4257600"/>
            <a:ext cx="965542" cy="442785"/>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FF2B5EF4-FFF2-40B4-BE49-F238E27FC236}">
                <a16:creationId xmlns:a16="http://schemas.microsoft.com/office/drawing/2014/main" id="{AC85090F-DDDF-32A0-63C9-0A428AA4630D}"/>
              </a:ext>
            </a:extLst>
          </p:cNvPr>
          <p:cNvCxnSpPr>
            <a:cxnSpLocks/>
            <a:endCxn id="21" idx="0"/>
          </p:cNvCxnSpPr>
          <p:nvPr/>
        </p:nvCxnSpPr>
        <p:spPr>
          <a:xfrm>
            <a:off x="6702555" y="4257600"/>
            <a:ext cx="2274693" cy="449034"/>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7BC3C0F4-4320-8300-013E-9D3C6AA9DC3B}"/>
              </a:ext>
            </a:extLst>
          </p:cNvPr>
          <p:cNvSpPr txBox="1"/>
          <p:nvPr/>
        </p:nvSpPr>
        <p:spPr>
          <a:xfrm>
            <a:off x="5514073" y="4691026"/>
            <a:ext cx="1478422" cy="369332"/>
          </a:xfrm>
          <a:prstGeom prst="rect">
            <a:avLst/>
          </a:prstGeom>
          <a:solidFill>
            <a:srgbClr val="0099CC"/>
          </a:solidFill>
          <a:ln>
            <a:solidFill>
              <a:srgbClr val="0099CC"/>
            </a:solidFill>
          </a:ln>
        </p:spPr>
        <p:style>
          <a:lnRef idx="0">
            <a:schemeClr val="accent2"/>
          </a:lnRef>
          <a:fillRef idx="3">
            <a:schemeClr val="accent2"/>
          </a:fillRef>
          <a:effectRef idx="3">
            <a:schemeClr val="accent2"/>
          </a:effectRef>
          <a:fontRef idx="minor">
            <a:schemeClr val="lt1"/>
          </a:fontRef>
        </p:style>
        <p:txBody>
          <a:bodyPr wrap="square">
            <a:spAutoFit/>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Procurement</a:t>
            </a:r>
            <a:endParaRPr lang="en-US" dirty="0"/>
          </a:p>
        </p:txBody>
      </p:sp>
      <p:sp>
        <p:nvSpPr>
          <p:cNvPr id="20" name="TextBox 19">
            <a:extLst>
              <a:ext uri="{FF2B5EF4-FFF2-40B4-BE49-F238E27FC236}">
                <a16:creationId xmlns:a16="http://schemas.microsoft.com/office/drawing/2014/main" id="{4062E4EF-ABE6-CAC7-BE76-67BD3C0FB162}"/>
              </a:ext>
            </a:extLst>
          </p:cNvPr>
          <p:cNvSpPr txBox="1"/>
          <p:nvPr/>
        </p:nvSpPr>
        <p:spPr>
          <a:xfrm>
            <a:off x="9702403" y="4716636"/>
            <a:ext cx="1741258" cy="369332"/>
          </a:xfrm>
          <a:prstGeom prst="rect">
            <a:avLst/>
          </a:prstGeom>
          <a:solidFill>
            <a:srgbClr val="0099CC"/>
          </a:solidFill>
          <a:ln>
            <a:solidFill>
              <a:srgbClr val="0099CC"/>
            </a:solidFill>
          </a:ln>
        </p:spPr>
        <p:style>
          <a:lnRef idx="0">
            <a:schemeClr val="accent2"/>
          </a:lnRef>
          <a:fillRef idx="3">
            <a:schemeClr val="accent2"/>
          </a:fillRef>
          <a:effectRef idx="3">
            <a:schemeClr val="accent2"/>
          </a:effectRef>
          <a:fontRef idx="minor">
            <a:schemeClr val="lt1"/>
          </a:fontRef>
        </p:style>
        <p:txBody>
          <a:bodyPr wrap="square">
            <a:spAutoFit/>
          </a:bodyPr>
          <a:lstStyle/>
          <a:p>
            <a:pPr algn="ctr"/>
            <a:r>
              <a:rPr lang="en-US" sz="1800" dirty="0">
                <a:effectLst/>
                <a:latin typeface="Calibri" panose="020F0502020204030204" pitchFamily="34" charset="0"/>
                <a:ea typeface="Calibri" panose="020F0502020204030204" pitchFamily="34" charset="0"/>
                <a:cs typeface="Arial" panose="020B0604020202020204" pitchFamily="34" charset="0"/>
              </a:rPr>
              <a:t>Human resource</a:t>
            </a:r>
            <a:endParaRPr lang="en-US" dirty="0"/>
          </a:p>
        </p:txBody>
      </p:sp>
      <p:sp>
        <p:nvSpPr>
          <p:cNvPr id="21" name="TextBox 20">
            <a:extLst>
              <a:ext uri="{FF2B5EF4-FFF2-40B4-BE49-F238E27FC236}">
                <a16:creationId xmlns:a16="http://schemas.microsoft.com/office/drawing/2014/main" id="{C263CD2C-90B3-6209-7520-A96CD666B672}"/>
              </a:ext>
            </a:extLst>
          </p:cNvPr>
          <p:cNvSpPr txBox="1"/>
          <p:nvPr/>
        </p:nvSpPr>
        <p:spPr>
          <a:xfrm>
            <a:off x="8371152" y="4706634"/>
            <a:ext cx="1212191" cy="369332"/>
          </a:xfrm>
          <a:prstGeom prst="rect">
            <a:avLst/>
          </a:prstGeom>
          <a:solidFill>
            <a:srgbClr val="0099CC"/>
          </a:solidFill>
          <a:ln>
            <a:solidFill>
              <a:srgbClr val="0099CC"/>
            </a:solidFill>
          </a:ln>
        </p:spPr>
        <p:style>
          <a:lnRef idx="0">
            <a:schemeClr val="accent2"/>
          </a:lnRef>
          <a:fillRef idx="3">
            <a:schemeClr val="accent2"/>
          </a:fillRef>
          <a:effectRef idx="3">
            <a:schemeClr val="accent2"/>
          </a:effectRef>
          <a:fontRef idx="minor">
            <a:schemeClr val="lt1"/>
          </a:fontRef>
        </p:style>
        <p:txBody>
          <a:bodyPr wrap="square">
            <a:spAutoFit/>
          </a:bodyPr>
          <a:lstStyle/>
          <a:p>
            <a:pPr algn="ctr"/>
            <a:r>
              <a:rPr lang="en-US" sz="1800" dirty="0">
                <a:effectLst/>
                <a:latin typeface="Calibri" panose="020F0502020204030204" pitchFamily="34" charset="0"/>
                <a:ea typeface="Calibri" panose="020F0502020204030204" pitchFamily="34" charset="0"/>
                <a:cs typeface="Arial" panose="020B0604020202020204" pitchFamily="34" charset="0"/>
              </a:rPr>
              <a:t>Production</a:t>
            </a:r>
            <a:endParaRPr lang="en-US" dirty="0"/>
          </a:p>
        </p:txBody>
      </p:sp>
      <p:sp>
        <p:nvSpPr>
          <p:cNvPr id="22" name="TextBox 21">
            <a:extLst>
              <a:ext uri="{FF2B5EF4-FFF2-40B4-BE49-F238E27FC236}">
                <a16:creationId xmlns:a16="http://schemas.microsoft.com/office/drawing/2014/main" id="{5AB857BF-B6B5-705E-33F0-A0C62EBECCF8}"/>
              </a:ext>
            </a:extLst>
          </p:cNvPr>
          <p:cNvSpPr txBox="1"/>
          <p:nvPr/>
        </p:nvSpPr>
        <p:spPr>
          <a:xfrm>
            <a:off x="2086417" y="3882048"/>
            <a:ext cx="9232275" cy="375552"/>
          </a:xfrm>
          <a:prstGeom prst="rect">
            <a:avLst/>
          </a:prstGeom>
          <a:solidFill>
            <a:srgbClr val="0099CC"/>
          </a:solidFill>
          <a:ln>
            <a:solidFill>
              <a:srgbClr val="0099CC"/>
            </a:solidFill>
          </a:ln>
        </p:spPr>
        <p:style>
          <a:lnRef idx="0">
            <a:schemeClr val="accent2"/>
          </a:lnRef>
          <a:fillRef idx="3">
            <a:schemeClr val="accent2"/>
          </a:fillRef>
          <a:effectRef idx="3">
            <a:schemeClr val="accent2"/>
          </a:effectRef>
          <a:fontRef idx="minor">
            <a:schemeClr val="lt1"/>
          </a:fontRef>
        </p:style>
        <p:txBody>
          <a:bodyPr wrap="square">
            <a:spAutoFit/>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Project Management Group (PMG)</a:t>
            </a:r>
          </a:p>
        </p:txBody>
      </p:sp>
      <p:sp>
        <p:nvSpPr>
          <p:cNvPr id="23" name="TextBox 22">
            <a:extLst>
              <a:ext uri="{FF2B5EF4-FFF2-40B4-BE49-F238E27FC236}">
                <a16:creationId xmlns:a16="http://schemas.microsoft.com/office/drawing/2014/main" id="{C4AC4370-1155-33E2-92F2-65690732901E}"/>
              </a:ext>
            </a:extLst>
          </p:cNvPr>
          <p:cNvSpPr txBox="1"/>
          <p:nvPr/>
        </p:nvSpPr>
        <p:spPr>
          <a:xfrm>
            <a:off x="2086417" y="4702373"/>
            <a:ext cx="1342585" cy="369332"/>
          </a:xfrm>
          <a:prstGeom prst="rect">
            <a:avLst/>
          </a:prstGeom>
          <a:solidFill>
            <a:srgbClr val="0099CC"/>
          </a:solidFill>
          <a:ln>
            <a:solidFill>
              <a:srgbClr val="0099CC"/>
            </a:solidFill>
          </a:ln>
        </p:spPr>
        <p:style>
          <a:lnRef idx="0">
            <a:schemeClr val="accent2"/>
          </a:lnRef>
          <a:fillRef idx="3">
            <a:schemeClr val="accent2"/>
          </a:fillRef>
          <a:effectRef idx="3">
            <a:schemeClr val="accent2"/>
          </a:effectRef>
          <a:fontRef idx="minor">
            <a:schemeClr val="lt1"/>
          </a:fontRef>
        </p:style>
        <p:txBody>
          <a:bodyPr wrap="square">
            <a:spAutoFit/>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Marketing</a:t>
            </a:r>
            <a:endParaRPr lang="en-US" dirty="0"/>
          </a:p>
        </p:txBody>
      </p:sp>
      <p:sp>
        <p:nvSpPr>
          <p:cNvPr id="24" name="TextBox 23">
            <a:extLst>
              <a:ext uri="{FF2B5EF4-FFF2-40B4-BE49-F238E27FC236}">
                <a16:creationId xmlns:a16="http://schemas.microsoft.com/office/drawing/2014/main" id="{889649B9-753F-DC20-188C-AAA21BADE879}"/>
              </a:ext>
            </a:extLst>
          </p:cNvPr>
          <p:cNvSpPr txBox="1"/>
          <p:nvPr/>
        </p:nvSpPr>
        <p:spPr>
          <a:xfrm>
            <a:off x="3703258" y="4702373"/>
            <a:ext cx="1551832" cy="369332"/>
          </a:xfrm>
          <a:prstGeom prst="rect">
            <a:avLst/>
          </a:prstGeom>
          <a:solidFill>
            <a:srgbClr val="0099CC"/>
          </a:solidFill>
          <a:ln>
            <a:solidFill>
              <a:srgbClr val="0099CC"/>
            </a:solidFill>
          </a:ln>
        </p:spPr>
        <p:style>
          <a:lnRef idx="0">
            <a:schemeClr val="accent2"/>
          </a:lnRef>
          <a:fillRef idx="3">
            <a:schemeClr val="accent2"/>
          </a:fillRef>
          <a:effectRef idx="3">
            <a:schemeClr val="accent2"/>
          </a:effectRef>
          <a:fontRef idx="minor">
            <a:schemeClr val="lt1"/>
          </a:fontRef>
        </p:style>
        <p:txBody>
          <a:bodyPr wrap="square">
            <a:spAutoFit/>
          </a:bodyPr>
          <a:lstStyle/>
          <a:p>
            <a:pPr algn="ctr"/>
            <a:r>
              <a:rPr lang="en-US" sz="1800" dirty="0">
                <a:effectLst/>
                <a:latin typeface="Calibri" panose="020F0502020204030204" pitchFamily="34" charset="0"/>
                <a:ea typeface="Calibri" panose="020F0502020204030204" pitchFamily="34" charset="0"/>
                <a:cs typeface="Arial" panose="020B0604020202020204" pitchFamily="34" charset="0"/>
              </a:rPr>
              <a:t>Engineering</a:t>
            </a:r>
            <a:endParaRPr lang="en-US" dirty="0"/>
          </a:p>
        </p:txBody>
      </p:sp>
      <p:cxnSp>
        <p:nvCxnSpPr>
          <p:cNvPr id="36" name="Straight Connector 35">
            <a:extLst>
              <a:ext uri="{FF2B5EF4-FFF2-40B4-BE49-F238E27FC236}">
                <a16:creationId xmlns:a16="http://schemas.microsoft.com/office/drawing/2014/main" id="{55BC0597-CECC-3F1A-EC9F-264352972A02}"/>
              </a:ext>
            </a:extLst>
          </p:cNvPr>
          <p:cNvCxnSpPr>
            <a:cxnSpLocks/>
            <a:stCxn id="21" idx="2"/>
            <a:endCxn id="4" idx="0"/>
          </p:cNvCxnSpPr>
          <p:nvPr/>
        </p:nvCxnSpPr>
        <p:spPr>
          <a:xfrm flipH="1">
            <a:off x="6702555" y="5075966"/>
            <a:ext cx="2274693" cy="443297"/>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grpSp>
        <p:nvGrpSpPr>
          <p:cNvPr id="42" name="Group 41">
            <a:extLst>
              <a:ext uri="{FF2B5EF4-FFF2-40B4-BE49-F238E27FC236}">
                <a16:creationId xmlns:a16="http://schemas.microsoft.com/office/drawing/2014/main" id="{95C6AAC3-74EE-03D0-01D8-C334AE5E087E}"/>
              </a:ext>
            </a:extLst>
          </p:cNvPr>
          <p:cNvGrpSpPr/>
          <p:nvPr/>
        </p:nvGrpSpPr>
        <p:grpSpPr>
          <a:xfrm>
            <a:off x="3745897" y="1660040"/>
            <a:ext cx="1874939" cy="1874939"/>
            <a:chOff x="2490135" y="1379330"/>
            <a:chExt cx="1874939" cy="1874939"/>
          </a:xfrm>
          <a:scene3d>
            <a:camera prst="orthographicFront">
              <a:rot lat="0" lon="0" rev="0"/>
            </a:camera>
            <a:lightRig rig="contrasting" dir="t">
              <a:rot lat="0" lon="0" rev="1200000"/>
            </a:lightRig>
          </a:scene3d>
        </p:grpSpPr>
        <p:sp>
          <p:nvSpPr>
            <p:cNvPr id="59" name="Oval 58">
              <a:extLst>
                <a:ext uri="{FF2B5EF4-FFF2-40B4-BE49-F238E27FC236}">
                  <a16:creationId xmlns:a16="http://schemas.microsoft.com/office/drawing/2014/main" id="{6A5114E6-61C1-EC1B-8B6C-8BA270435106}"/>
                </a:ext>
              </a:extLst>
            </p:cNvPr>
            <p:cNvSpPr/>
            <p:nvPr/>
          </p:nvSpPr>
          <p:spPr>
            <a:xfrm>
              <a:off x="2490135" y="1379330"/>
              <a:ext cx="1874939" cy="1874939"/>
            </a:xfrm>
            <a:prstGeom prst="ellipse">
              <a:avLst/>
            </a:prstGeom>
            <a:solidFill>
              <a:srgbClr val="003399"/>
            </a:solidFill>
            <a:sp3d contourW="19050" prstMaterial="metal">
              <a:bevelT w="88900" h="203200"/>
              <a:bevelB w="165100" h="254000"/>
            </a:sp3d>
          </p:spPr>
          <p:style>
            <a:lnRef idx="0">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sp>
        <p:sp>
          <p:nvSpPr>
            <p:cNvPr id="60" name="Oval 4">
              <a:extLst>
                <a:ext uri="{FF2B5EF4-FFF2-40B4-BE49-F238E27FC236}">
                  <a16:creationId xmlns:a16="http://schemas.microsoft.com/office/drawing/2014/main" id="{6F020DE0-E920-E021-83BD-7057AB108787}"/>
                </a:ext>
              </a:extLst>
            </p:cNvPr>
            <p:cNvSpPr txBox="1"/>
            <p:nvPr/>
          </p:nvSpPr>
          <p:spPr>
            <a:xfrm>
              <a:off x="2764713" y="1653908"/>
              <a:ext cx="1325783" cy="1325783"/>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Design a Management Process in a Dairy Company</a:t>
              </a:r>
            </a:p>
          </p:txBody>
        </p:sp>
      </p:grpSp>
      <p:sp>
        <p:nvSpPr>
          <p:cNvPr id="43" name="Arrow: Left 42">
            <a:extLst>
              <a:ext uri="{FF2B5EF4-FFF2-40B4-BE49-F238E27FC236}">
                <a16:creationId xmlns:a16="http://schemas.microsoft.com/office/drawing/2014/main" id="{19A7BF16-044E-BBFF-0D1C-105BA4B1AE21}"/>
              </a:ext>
            </a:extLst>
          </p:cNvPr>
          <p:cNvSpPr/>
          <p:nvPr/>
        </p:nvSpPr>
        <p:spPr>
          <a:xfrm rot="1922730">
            <a:off x="3242460" y="1601016"/>
            <a:ext cx="725612" cy="534357"/>
          </a:xfrm>
          <a:prstGeom prst="leftArrow">
            <a:avLst>
              <a:gd name="adj1" fmla="val 60000"/>
              <a:gd name="adj2" fmla="val 50000"/>
            </a:avLst>
          </a:prstGeom>
          <a:scene3d>
            <a:camera prst="orthographicFront">
              <a:rot lat="0" lon="0" rev="0"/>
            </a:camera>
            <a:lightRig rig="contrasting" dir="t">
              <a:rot lat="0" lon="0" rev="1200000"/>
            </a:lightRig>
          </a:scene3d>
          <a:sp3d z="-300000" contourW="19050" prstMaterial="metal">
            <a:bevelT w="88900" h="203200"/>
            <a:bevelB w="165100" h="254000"/>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p:style>
      </p:sp>
      <p:grpSp>
        <p:nvGrpSpPr>
          <p:cNvPr id="44" name="Group 43">
            <a:extLst>
              <a:ext uri="{FF2B5EF4-FFF2-40B4-BE49-F238E27FC236}">
                <a16:creationId xmlns:a16="http://schemas.microsoft.com/office/drawing/2014/main" id="{9CBD9699-D9E5-F02B-B0DE-EBAA8E708144}"/>
              </a:ext>
            </a:extLst>
          </p:cNvPr>
          <p:cNvGrpSpPr/>
          <p:nvPr/>
        </p:nvGrpSpPr>
        <p:grpSpPr>
          <a:xfrm>
            <a:off x="898455" y="1246063"/>
            <a:ext cx="2392355" cy="977276"/>
            <a:chOff x="-357307" y="965353"/>
            <a:chExt cx="2392355" cy="977276"/>
          </a:xfrm>
          <a:scene3d>
            <a:camera prst="orthographicFront">
              <a:rot lat="0" lon="0" rev="0"/>
            </a:camera>
            <a:lightRig rig="contrasting" dir="t">
              <a:rot lat="0" lon="0" rev="1200000"/>
            </a:lightRig>
          </a:scene3d>
        </p:grpSpPr>
        <p:sp>
          <p:nvSpPr>
            <p:cNvPr id="57" name="Rectangle: Rounded Corners 56">
              <a:extLst>
                <a:ext uri="{FF2B5EF4-FFF2-40B4-BE49-F238E27FC236}">
                  <a16:creationId xmlns:a16="http://schemas.microsoft.com/office/drawing/2014/main" id="{450FE3AC-AA2B-BB8B-887C-63B1A7A21EBB}"/>
                </a:ext>
              </a:extLst>
            </p:cNvPr>
            <p:cNvSpPr/>
            <p:nvPr/>
          </p:nvSpPr>
          <p:spPr>
            <a:xfrm>
              <a:off x="-357307" y="965353"/>
              <a:ext cx="2392355" cy="977276"/>
            </a:xfrm>
            <a:prstGeom prst="roundRect">
              <a:avLst>
                <a:gd name="adj" fmla="val 10000"/>
              </a:avLst>
            </a:prstGeom>
            <a:solidFill>
              <a:srgbClr val="6600FF"/>
            </a:solidFill>
            <a:sp3d contourW="19050" prstMaterial="metal">
              <a:bevelT w="88900" h="203200"/>
              <a:bevelB w="165100" h="254000"/>
            </a:sp3d>
          </p:spPr>
          <p:style>
            <a:lnRef idx="0">
              <a:schemeClr val="lt1">
                <a:hueOff val="0"/>
                <a:satOff val="0"/>
                <a:lumOff val="0"/>
                <a:alphaOff val="0"/>
              </a:schemeClr>
            </a:lnRef>
            <a:fillRef idx="1">
              <a:scrgbClr r="0" g="0" b="0"/>
            </a:fillRef>
            <a:effectRef idx="2">
              <a:schemeClr val="accent1">
                <a:hueOff val="0"/>
                <a:satOff val="0"/>
                <a:lumOff val="0"/>
                <a:alphaOff val="0"/>
              </a:schemeClr>
            </a:effectRef>
            <a:fontRef idx="minor">
              <a:schemeClr val="lt1"/>
            </a:fontRef>
          </p:style>
        </p:sp>
        <p:sp>
          <p:nvSpPr>
            <p:cNvPr id="58" name="Rectangle: Rounded Corners 7">
              <a:extLst>
                <a:ext uri="{FF2B5EF4-FFF2-40B4-BE49-F238E27FC236}">
                  <a16:creationId xmlns:a16="http://schemas.microsoft.com/office/drawing/2014/main" id="{895694FC-AE5B-B10A-997E-ADABEE80ACD4}"/>
                </a:ext>
              </a:extLst>
            </p:cNvPr>
            <p:cNvSpPr txBox="1"/>
            <p:nvPr/>
          </p:nvSpPr>
          <p:spPr>
            <a:xfrm>
              <a:off x="-328684" y="993976"/>
              <a:ext cx="2335109" cy="92003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34290" tIns="34290" rIns="34290" bIns="34290" numCol="1" spcCol="1270" anchor="ctr" anchorCtr="0">
              <a:noAutofit/>
            </a:bodyPr>
            <a:lstStyle/>
            <a:p>
              <a:pPr marL="0" lvl="0" indent="0" algn="ctr" defTabSz="800100">
                <a:lnSpc>
                  <a:spcPct val="90000"/>
                </a:lnSpc>
                <a:spcBef>
                  <a:spcPct val="0"/>
                </a:spcBef>
                <a:spcAft>
                  <a:spcPct val="35000"/>
                </a:spcAft>
                <a:buNone/>
              </a:pPr>
              <a:r>
                <a:rPr lang="en-US" sz="1800" kern="1200" dirty="0"/>
                <a:t>Increase Revenue &amp; Loyal Customers</a:t>
              </a:r>
            </a:p>
          </p:txBody>
        </p:sp>
      </p:grpSp>
      <p:sp>
        <p:nvSpPr>
          <p:cNvPr id="45" name="Arrow: Left 44">
            <a:extLst>
              <a:ext uri="{FF2B5EF4-FFF2-40B4-BE49-F238E27FC236}">
                <a16:creationId xmlns:a16="http://schemas.microsoft.com/office/drawing/2014/main" id="{04E6B954-2381-F30E-835E-5DD37BD6066A}"/>
              </a:ext>
            </a:extLst>
          </p:cNvPr>
          <p:cNvSpPr/>
          <p:nvPr/>
        </p:nvSpPr>
        <p:spPr>
          <a:xfrm rot="3985206">
            <a:off x="3772088" y="1147259"/>
            <a:ext cx="769998" cy="534357"/>
          </a:xfrm>
          <a:prstGeom prst="leftArrow">
            <a:avLst>
              <a:gd name="adj1" fmla="val 60000"/>
              <a:gd name="adj2" fmla="val 50000"/>
            </a:avLst>
          </a:prstGeom>
          <a:scene3d>
            <a:camera prst="orthographicFront">
              <a:rot lat="0" lon="0" rev="0"/>
            </a:camera>
            <a:lightRig rig="contrasting" dir="t">
              <a:rot lat="0" lon="0" rev="1200000"/>
            </a:lightRig>
          </a:scene3d>
          <a:sp3d z="-300000" contourW="19050" prstMaterial="metal">
            <a:bevelT w="88900" h="203200"/>
            <a:bevelB w="165100" h="254000"/>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p:style>
      </p:sp>
      <p:grpSp>
        <p:nvGrpSpPr>
          <p:cNvPr id="46" name="Group 45">
            <a:extLst>
              <a:ext uri="{FF2B5EF4-FFF2-40B4-BE49-F238E27FC236}">
                <a16:creationId xmlns:a16="http://schemas.microsoft.com/office/drawing/2014/main" id="{E0BCF4BB-DC07-266C-C313-A573C51756B9}"/>
              </a:ext>
            </a:extLst>
          </p:cNvPr>
          <p:cNvGrpSpPr/>
          <p:nvPr/>
        </p:nvGrpSpPr>
        <p:grpSpPr>
          <a:xfrm>
            <a:off x="1255762" y="280710"/>
            <a:ext cx="3240131" cy="770016"/>
            <a:chOff x="0" y="0"/>
            <a:chExt cx="3240131" cy="770016"/>
          </a:xfrm>
          <a:scene3d>
            <a:camera prst="orthographicFront">
              <a:rot lat="0" lon="0" rev="0"/>
            </a:camera>
            <a:lightRig rig="contrasting" dir="t">
              <a:rot lat="0" lon="0" rev="1200000"/>
            </a:lightRig>
          </a:scene3d>
        </p:grpSpPr>
        <p:sp>
          <p:nvSpPr>
            <p:cNvPr id="55" name="Rectangle: Rounded Corners 54">
              <a:extLst>
                <a:ext uri="{FF2B5EF4-FFF2-40B4-BE49-F238E27FC236}">
                  <a16:creationId xmlns:a16="http://schemas.microsoft.com/office/drawing/2014/main" id="{F6FF5D58-8437-9D23-9517-12EE07D477CC}"/>
                </a:ext>
              </a:extLst>
            </p:cNvPr>
            <p:cNvSpPr/>
            <p:nvPr/>
          </p:nvSpPr>
          <p:spPr>
            <a:xfrm>
              <a:off x="0" y="0"/>
              <a:ext cx="3240131" cy="770016"/>
            </a:xfrm>
            <a:prstGeom prst="roundRect">
              <a:avLst>
                <a:gd name="adj" fmla="val 10000"/>
              </a:avLst>
            </a:prstGeom>
            <a:solidFill>
              <a:srgbClr val="6600FF"/>
            </a:solidFill>
            <a:sp3d contourW="19050" prstMaterial="metal">
              <a:bevelT w="88900" h="203200"/>
              <a:bevelB w="165100" h="254000"/>
            </a:sp3d>
          </p:spPr>
          <p:style>
            <a:lnRef idx="0">
              <a:schemeClr val="lt1">
                <a:hueOff val="0"/>
                <a:satOff val="0"/>
                <a:lumOff val="0"/>
                <a:alphaOff val="0"/>
              </a:schemeClr>
            </a:lnRef>
            <a:fillRef idx="1">
              <a:scrgbClr r="0" g="0" b="0"/>
            </a:fillRef>
            <a:effectRef idx="2">
              <a:schemeClr val="accent1">
                <a:hueOff val="0"/>
                <a:satOff val="0"/>
                <a:lumOff val="0"/>
                <a:alphaOff val="0"/>
              </a:schemeClr>
            </a:effectRef>
            <a:fontRef idx="minor">
              <a:schemeClr val="lt1"/>
            </a:fontRef>
          </p:style>
        </p:sp>
        <p:sp>
          <p:nvSpPr>
            <p:cNvPr id="56" name="Rectangle: Rounded Corners 10">
              <a:extLst>
                <a:ext uri="{FF2B5EF4-FFF2-40B4-BE49-F238E27FC236}">
                  <a16:creationId xmlns:a16="http://schemas.microsoft.com/office/drawing/2014/main" id="{EDDF8D7E-2546-C5FD-FABA-70CD3B227DA8}"/>
                </a:ext>
              </a:extLst>
            </p:cNvPr>
            <p:cNvSpPr txBox="1"/>
            <p:nvPr/>
          </p:nvSpPr>
          <p:spPr>
            <a:xfrm>
              <a:off x="22553" y="22553"/>
              <a:ext cx="3195025" cy="72491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US" sz="2100" kern="1200" dirty="0"/>
                <a:t>Grow the Company </a:t>
              </a:r>
            </a:p>
          </p:txBody>
        </p:sp>
      </p:grpSp>
      <p:sp>
        <p:nvSpPr>
          <p:cNvPr id="47" name="Arrow: Left 46">
            <a:extLst>
              <a:ext uri="{FF2B5EF4-FFF2-40B4-BE49-F238E27FC236}">
                <a16:creationId xmlns:a16="http://schemas.microsoft.com/office/drawing/2014/main" id="{0152B1D4-64A0-9556-142D-51728D662DCA}"/>
              </a:ext>
            </a:extLst>
          </p:cNvPr>
          <p:cNvSpPr/>
          <p:nvPr/>
        </p:nvSpPr>
        <p:spPr>
          <a:xfrm rot="5400000">
            <a:off x="6777779" y="1253020"/>
            <a:ext cx="465896" cy="534357"/>
          </a:xfrm>
          <a:prstGeom prst="leftArrow">
            <a:avLst>
              <a:gd name="adj1" fmla="val 60000"/>
              <a:gd name="adj2" fmla="val 50000"/>
            </a:avLst>
          </a:prstGeom>
          <a:scene3d>
            <a:camera prst="orthographicFront">
              <a:rot lat="0" lon="0" rev="0"/>
            </a:camera>
            <a:lightRig rig="contrasting" dir="t">
              <a:rot lat="0" lon="0" rev="1200000"/>
            </a:lightRig>
          </a:scene3d>
          <a:sp3d z="-300000" contourW="19050" prstMaterial="metal">
            <a:bevelT w="88900" h="203200"/>
            <a:bevelB w="165100" h="254000"/>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p:style>
      </p:sp>
      <p:grpSp>
        <p:nvGrpSpPr>
          <p:cNvPr id="48" name="Group 47">
            <a:extLst>
              <a:ext uri="{FF2B5EF4-FFF2-40B4-BE49-F238E27FC236}">
                <a16:creationId xmlns:a16="http://schemas.microsoft.com/office/drawing/2014/main" id="{9948596E-F9CB-29CD-8F0B-235B1A10726F}"/>
              </a:ext>
            </a:extLst>
          </p:cNvPr>
          <p:cNvGrpSpPr/>
          <p:nvPr/>
        </p:nvGrpSpPr>
        <p:grpSpPr>
          <a:xfrm>
            <a:off x="6226901" y="1786288"/>
            <a:ext cx="1973080" cy="724717"/>
            <a:chOff x="4971139" y="1505578"/>
            <a:chExt cx="1973080" cy="724717"/>
          </a:xfrm>
          <a:scene3d>
            <a:camera prst="orthographicFront">
              <a:rot lat="0" lon="0" rev="0"/>
            </a:camera>
            <a:lightRig rig="contrasting" dir="t">
              <a:rot lat="0" lon="0" rev="1200000"/>
            </a:lightRig>
          </a:scene3d>
        </p:grpSpPr>
        <p:sp>
          <p:nvSpPr>
            <p:cNvPr id="53" name="Rectangle: Rounded Corners 52">
              <a:extLst>
                <a:ext uri="{FF2B5EF4-FFF2-40B4-BE49-F238E27FC236}">
                  <a16:creationId xmlns:a16="http://schemas.microsoft.com/office/drawing/2014/main" id="{C0E28086-9B1B-189C-7C2D-ADB19B69B063}"/>
                </a:ext>
              </a:extLst>
            </p:cNvPr>
            <p:cNvSpPr/>
            <p:nvPr/>
          </p:nvSpPr>
          <p:spPr>
            <a:xfrm>
              <a:off x="4971139" y="1505578"/>
              <a:ext cx="1973080" cy="724717"/>
            </a:xfrm>
            <a:prstGeom prst="roundRect">
              <a:avLst>
                <a:gd name="adj" fmla="val 10000"/>
              </a:avLst>
            </a:prstGeom>
            <a:solidFill>
              <a:srgbClr val="0099FF"/>
            </a:solidFill>
            <a:sp3d contourW="19050" prstMaterial="metal">
              <a:bevelT w="88900" h="203200"/>
              <a:bevelB w="165100" h="254000"/>
            </a:sp3d>
          </p:spPr>
          <p:style>
            <a:lnRef idx="0">
              <a:schemeClr val="lt1">
                <a:hueOff val="0"/>
                <a:satOff val="0"/>
                <a:lumOff val="0"/>
                <a:alphaOff val="0"/>
              </a:schemeClr>
            </a:lnRef>
            <a:fillRef idx="1">
              <a:scrgbClr r="0" g="0" b="0"/>
            </a:fillRef>
            <a:effectRef idx="2">
              <a:schemeClr val="accent1">
                <a:hueOff val="0"/>
                <a:satOff val="0"/>
                <a:lumOff val="0"/>
                <a:alphaOff val="0"/>
              </a:schemeClr>
            </a:effectRef>
            <a:fontRef idx="minor">
              <a:schemeClr val="lt1"/>
            </a:fontRef>
          </p:style>
        </p:sp>
        <p:sp>
          <p:nvSpPr>
            <p:cNvPr id="54" name="Rectangle: Rounded Corners 13">
              <a:extLst>
                <a:ext uri="{FF2B5EF4-FFF2-40B4-BE49-F238E27FC236}">
                  <a16:creationId xmlns:a16="http://schemas.microsoft.com/office/drawing/2014/main" id="{831512F5-2B80-E0B3-AA8E-3C1D95FC509E}"/>
                </a:ext>
              </a:extLst>
            </p:cNvPr>
            <p:cNvSpPr txBox="1"/>
            <p:nvPr/>
          </p:nvSpPr>
          <p:spPr>
            <a:xfrm>
              <a:off x="4992365" y="1526804"/>
              <a:ext cx="1930628" cy="68226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US" sz="2100" kern="1200" dirty="0">
                  <a:effectLst/>
                  <a:latin typeface="Calibri" panose="020F0502020204030204" pitchFamily="34" charset="0"/>
                  <a:ea typeface="Calibri" panose="020F0502020204030204" pitchFamily="34" charset="0"/>
                  <a:cs typeface="Arial" panose="020B0604020202020204" pitchFamily="34" charset="0"/>
                </a:rPr>
                <a:t>Make a New Product Idea</a:t>
              </a:r>
              <a:endParaRPr lang="en-US" sz="2100" kern="1200" dirty="0"/>
            </a:p>
          </p:txBody>
        </p:sp>
      </p:grpSp>
      <p:sp>
        <p:nvSpPr>
          <p:cNvPr id="49" name="Arrow: Left 48">
            <a:extLst>
              <a:ext uri="{FF2B5EF4-FFF2-40B4-BE49-F238E27FC236}">
                <a16:creationId xmlns:a16="http://schemas.microsoft.com/office/drawing/2014/main" id="{257E7D0C-1B9D-4ACD-5D62-E75470A52EDB}"/>
              </a:ext>
            </a:extLst>
          </p:cNvPr>
          <p:cNvSpPr/>
          <p:nvPr/>
        </p:nvSpPr>
        <p:spPr>
          <a:xfrm rot="7941470" flipH="1">
            <a:off x="5153112" y="1175144"/>
            <a:ext cx="1283323" cy="573627"/>
          </a:xfrm>
          <a:prstGeom prst="leftArrow">
            <a:avLst>
              <a:gd name="adj1" fmla="val 60000"/>
              <a:gd name="adj2" fmla="val 50000"/>
            </a:avLst>
          </a:prstGeom>
          <a:scene3d>
            <a:camera prst="orthographicFront">
              <a:rot lat="0" lon="0" rev="0"/>
            </a:camera>
            <a:lightRig rig="contrasting" dir="t">
              <a:rot lat="0" lon="0" rev="1200000"/>
            </a:lightRig>
          </a:scene3d>
          <a:sp3d z="-300000" contourW="19050" prstMaterial="metal">
            <a:bevelT w="88900" h="203200"/>
            <a:bevelB w="165100" h="254000"/>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p:style>
      </p:sp>
      <p:grpSp>
        <p:nvGrpSpPr>
          <p:cNvPr id="50" name="Group 49">
            <a:extLst>
              <a:ext uri="{FF2B5EF4-FFF2-40B4-BE49-F238E27FC236}">
                <a16:creationId xmlns:a16="http://schemas.microsoft.com/office/drawing/2014/main" id="{B5F30959-EEE6-7879-ADEC-540E32AAABE9}"/>
              </a:ext>
            </a:extLst>
          </p:cNvPr>
          <p:cNvGrpSpPr/>
          <p:nvPr/>
        </p:nvGrpSpPr>
        <p:grpSpPr>
          <a:xfrm>
            <a:off x="5257068" y="401542"/>
            <a:ext cx="2603925" cy="875292"/>
            <a:chOff x="4001306" y="120832"/>
            <a:chExt cx="2603925" cy="875292"/>
          </a:xfrm>
          <a:scene3d>
            <a:camera prst="orthographicFront">
              <a:rot lat="0" lon="0" rev="0"/>
            </a:camera>
            <a:lightRig rig="contrasting" dir="t">
              <a:rot lat="0" lon="0" rev="1200000"/>
            </a:lightRig>
          </a:scene3d>
        </p:grpSpPr>
        <p:sp>
          <p:nvSpPr>
            <p:cNvPr id="51" name="Rectangle: Rounded Corners 50">
              <a:extLst>
                <a:ext uri="{FF2B5EF4-FFF2-40B4-BE49-F238E27FC236}">
                  <a16:creationId xmlns:a16="http://schemas.microsoft.com/office/drawing/2014/main" id="{172A7891-EC44-29F6-AB93-C794972770E7}"/>
                </a:ext>
              </a:extLst>
            </p:cNvPr>
            <p:cNvSpPr/>
            <p:nvPr/>
          </p:nvSpPr>
          <p:spPr>
            <a:xfrm>
              <a:off x="4001306" y="120832"/>
              <a:ext cx="2603925" cy="875292"/>
            </a:xfrm>
            <a:prstGeom prst="roundRect">
              <a:avLst>
                <a:gd name="adj" fmla="val 10000"/>
              </a:avLst>
            </a:prstGeom>
            <a:solidFill>
              <a:srgbClr val="0099CC"/>
            </a:solidFill>
            <a:sp3d contourW="19050" prstMaterial="metal">
              <a:bevelT w="88900" h="203200"/>
              <a:bevelB w="165100" h="254000"/>
            </a:sp3d>
          </p:spPr>
          <p:style>
            <a:lnRef idx="0">
              <a:schemeClr val="lt1">
                <a:hueOff val="0"/>
                <a:satOff val="0"/>
                <a:lumOff val="0"/>
                <a:alphaOff val="0"/>
              </a:schemeClr>
            </a:lnRef>
            <a:fillRef idx="1">
              <a:scrgbClr r="0" g="0" b="0"/>
            </a:fillRef>
            <a:effectRef idx="2">
              <a:schemeClr val="accent1">
                <a:hueOff val="0"/>
                <a:satOff val="0"/>
                <a:lumOff val="0"/>
                <a:alphaOff val="0"/>
              </a:schemeClr>
            </a:effectRef>
            <a:fontRef idx="minor">
              <a:schemeClr val="lt1"/>
            </a:fontRef>
          </p:style>
        </p:sp>
        <p:sp>
          <p:nvSpPr>
            <p:cNvPr id="52" name="Rectangle: Rounded Corners 16">
              <a:extLst>
                <a:ext uri="{FF2B5EF4-FFF2-40B4-BE49-F238E27FC236}">
                  <a16:creationId xmlns:a16="http://schemas.microsoft.com/office/drawing/2014/main" id="{8D3919A3-3E47-A701-A317-8189440A0E36}"/>
                </a:ext>
              </a:extLst>
            </p:cNvPr>
            <p:cNvSpPr txBox="1"/>
            <p:nvPr/>
          </p:nvSpPr>
          <p:spPr>
            <a:xfrm>
              <a:off x="4026942" y="146468"/>
              <a:ext cx="2552653" cy="82402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US" sz="2100" kern="1200" dirty="0"/>
                <a:t>Tools and Facilities </a:t>
              </a:r>
            </a:p>
          </p:txBody>
        </p:sp>
      </p:grpSp>
      <p:sp>
        <p:nvSpPr>
          <p:cNvPr id="80" name="Callout: Line 79">
            <a:extLst>
              <a:ext uri="{FF2B5EF4-FFF2-40B4-BE49-F238E27FC236}">
                <a16:creationId xmlns:a16="http://schemas.microsoft.com/office/drawing/2014/main" id="{56AC95E6-9452-6399-868C-31850C0DC31B}"/>
              </a:ext>
            </a:extLst>
          </p:cNvPr>
          <p:cNvSpPr/>
          <p:nvPr/>
        </p:nvSpPr>
        <p:spPr>
          <a:xfrm>
            <a:off x="6319952" y="2702894"/>
            <a:ext cx="2564351" cy="453005"/>
          </a:xfrm>
          <a:prstGeom prst="borderCallout1">
            <a:avLst>
              <a:gd name="adj1" fmla="val 196"/>
              <a:gd name="adj2" fmla="val 51370"/>
              <a:gd name="adj3" fmla="val -41305"/>
              <a:gd name="adj4" fmla="val 35293"/>
            </a:avLst>
          </a:prstGeom>
          <a:solidFill>
            <a:srgbClr val="00B0F0"/>
          </a:solidFill>
          <a:effectLst>
            <a:innerShdw blurRad="114300">
              <a:prstClr val="black"/>
            </a:innerShdw>
          </a:effectLst>
          <a:scene3d>
            <a:camera prst="obliqueTopLef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effectLst/>
                <a:latin typeface="Calibri" panose="020F0502020204030204" pitchFamily="34" charset="0"/>
                <a:ea typeface="Calibri" panose="020F0502020204030204" pitchFamily="34" charset="0"/>
                <a:cs typeface="Arial" panose="020B0604020202020204" pitchFamily="34" charset="0"/>
              </a:rPr>
              <a:t>Stakeholders</a:t>
            </a:r>
            <a:endParaRPr lang="en-US" sz="1400" dirty="0"/>
          </a:p>
        </p:txBody>
      </p:sp>
      <p:cxnSp>
        <p:nvCxnSpPr>
          <p:cNvPr id="87" name="Straight Connector 86">
            <a:extLst>
              <a:ext uri="{FF2B5EF4-FFF2-40B4-BE49-F238E27FC236}">
                <a16:creationId xmlns:a16="http://schemas.microsoft.com/office/drawing/2014/main" id="{7B1F9C9D-4043-01FA-F1E3-4A92EC3237CA}"/>
              </a:ext>
            </a:extLst>
          </p:cNvPr>
          <p:cNvCxnSpPr>
            <a:cxnSpLocks/>
            <a:stCxn id="22" idx="2"/>
            <a:endCxn id="20" idx="0"/>
          </p:cNvCxnSpPr>
          <p:nvPr/>
        </p:nvCxnSpPr>
        <p:spPr>
          <a:xfrm>
            <a:off x="6702555" y="4257600"/>
            <a:ext cx="3870477" cy="459036"/>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cxnSp>
        <p:nvCxnSpPr>
          <p:cNvPr id="90" name="Straight Connector 89">
            <a:extLst>
              <a:ext uri="{FF2B5EF4-FFF2-40B4-BE49-F238E27FC236}">
                <a16:creationId xmlns:a16="http://schemas.microsoft.com/office/drawing/2014/main" id="{E111F907-4F94-2646-41B7-5407F8919DBA}"/>
              </a:ext>
            </a:extLst>
          </p:cNvPr>
          <p:cNvCxnSpPr>
            <a:cxnSpLocks/>
            <a:stCxn id="20" idx="2"/>
            <a:endCxn id="4" idx="0"/>
          </p:cNvCxnSpPr>
          <p:nvPr/>
        </p:nvCxnSpPr>
        <p:spPr>
          <a:xfrm flipH="1">
            <a:off x="6702555" y="5085968"/>
            <a:ext cx="3870477" cy="433295"/>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cxnSp>
        <p:nvCxnSpPr>
          <p:cNvPr id="95" name="Straight Connector 94">
            <a:extLst>
              <a:ext uri="{FF2B5EF4-FFF2-40B4-BE49-F238E27FC236}">
                <a16:creationId xmlns:a16="http://schemas.microsoft.com/office/drawing/2014/main" id="{F2AF33FA-8D47-B9FE-1A44-42925253D55A}"/>
              </a:ext>
            </a:extLst>
          </p:cNvPr>
          <p:cNvCxnSpPr>
            <a:cxnSpLocks/>
            <a:stCxn id="21" idx="1"/>
            <a:endCxn id="5" idx="3"/>
          </p:cNvCxnSpPr>
          <p:nvPr/>
        </p:nvCxnSpPr>
        <p:spPr>
          <a:xfrm flipH="1" flipV="1">
            <a:off x="7972913" y="4885051"/>
            <a:ext cx="398239" cy="6249"/>
          </a:xfrm>
          <a:prstGeom prst="line">
            <a:avLst/>
          </a:prstGeom>
        </p:spPr>
        <p:style>
          <a:lnRef idx="1">
            <a:schemeClr val="accent5"/>
          </a:lnRef>
          <a:fillRef idx="0">
            <a:schemeClr val="accent5"/>
          </a:fillRef>
          <a:effectRef idx="0">
            <a:schemeClr val="accent5"/>
          </a:effectRef>
          <a:fontRef idx="minor">
            <a:schemeClr val="tx1"/>
          </a:fontRef>
        </p:style>
      </p:cxnSp>
      <p:cxnSp>
        <p:nvCxnSpPr>
          <p:cNvPr id="98" name="Straight Connector 97">
            <a:extLst>
              <a:ext uri="{FF2B5EF4-FFF2-40B4-BE49-F238E27FC236}">
                <a16:creationId xmlns:a16="http://schemas.microsoft.com/office/drawing/2014/main" id="{50A3A285-E9AF-5B6E-E8CC-05742002DE3A}"/>
              </a:ext>
            </a:extLst>
          </p:cNvPr>
          <p:cNvCxnSpPr>
            <a:cxnSpLocks/>
          </p:cNvCxnSpPr>
          <p:nvPr/>
        </p:nvCxnSpPr>
        <p:spPr>
          <a:xfrm flipH="1" flipV="1">
            <a:off x="6978769" y="4867552"/>
            <a:ext cx="398239" cy="6249"/>
          </a:xfrm>
          <a:prstGeom prst="line">
            <a:avLst/>
          </a:prstGeom>
        </p:spPr>
        <p:style>
          <a:lnRef idx="1">
            <a:schemeClr val="accent5"/>
          </a:lnRef>
          <a:fillRef idx="0">
            <a:schemeClr val="accent5"/>
          </a:fillRef>
          <a:effectRef idx="0">
            <a:schemeClr val="accent5"/>
          </a:effectRef>
          <a:fontRef idx="minor">
            <a:schemeClr val="tx1"/>
          </a:fontRef>
        </p:style>
      </p:cxnSp>
      <p:cxnSp>
        <p:nvCxnSpPr>
          <p:cNvPr id="99" name="Straight Connector 98">
            <a:extLst>
              <a:ext uri="{FF2B5EF4-FFF2-40B4-BE49-F238E27FC236}">
                <a16:creationId xmlns:a16="http://schemas.microsoft.com/office/drawing/2014/main" id="{E90C09A5-AFCD-D3D6-1B3C-BE5687044A7B}"/>
              </a:ext>
            </a:extLst>
          </p:cNvPr>
          <p:cNvCxnSpPr>
            <a:cxnSpLocks/>
            <a:stCxn id="19" idx="1"/>
            <a:endCxn id="24" idx="3"/>
          </p:cNvCxnSpPr>
          <p:nvPr/>
        </p:nvCxnSpPr>
        <p:spPr>
          <a:xfrm flipH="1">
            <a:off x="5255090" y="4875692"/>
            <a:ext cx="258983" cy="11347"/>
          </a:xfrm>
          <a:prstGeom prst="line">
            <a:avLst/>
          </a:prstGeom>
        </p:spPr>
        <p:style>
          <a:lnRef idx="1">
            <a:schemeClr val="accent5"/>
          </a:lnRef>
          <a:fillRef idx="0">
            <a:schemeClr val="accent5"/>
          </a:fillRef>
          <a:effectRef idx="0">
            <a:schemeClr val="accent5"/>
          </a:effectRef>
          <a:fontRef idx="minor">
            <a:schemeClr val="tx1"/>
          </a:fontRef>
        </p:style>
      </p:cxnSp>
      <p:cxnSp>
        <p:nvCxnSpPr>
          <p:cNvPr id="102" name="Straight Connector 101">
            <a:extLst>
              <a:ext uri="{FF2B5EF4-FFF2-40B4-BE49-F238E27FC236}">
                <a16:creationId xmlns:a16="http://schemas.microsoft.com/office/drawing/2014/main" id="{D99B4B18-160E-29BA-A418-AC5EDB686C01}"/>
              </a:ext>
            </a:extLst>
          </p:cNvPr>
          <p:cNvCxnSpPr>
            <a:cxnSpLocks/>
            <a:endCxn id="22" idx="0"/>
          </p:cNvCxnSpPr>
          <p:nvPr/>
        </p:nvCxnSpPr>
        <p:spPr>
          <a:xfrm flipH="1">
            <a:off x="6702555" y="3160160"/>
            <a:ext cx="899572" cy="721888"/>
          </a:xfrm>
          <a:prstGeom prst="line">
            <a:avLst/>
          </a:prstGeom>
          <a:ln>
            <a:solidFill>
              <a:srgbClr val="0099CC"/>
            </a:solidFill>
          </a:ln>
        </p:spPr>
        <p:style>
          <a:lnRef idx="1">
            <a:schemeClr val="accent2"/>
          </a:lnRef>
          <a:fillRef idx="0">
            <a:schemeClr val="accent2"/>
          </a:fillRef>
          <a:effectRef idx="0">
            <a:schemeClr val="accent2"/>
          </a:effectRef>
          <a:fontRef idx="minor">
            <a:schemeClr val="tx1"/>
          </a:fontRef>
        </p:style>
      </p:cxnSp>
      <p:sp>
        <p:nvSpPr>
          <p:cNvPr id="105" name="Callout: Line 104">
            <a:extLst>
              <a:ext uri="{FF2B5EF4-FFF2-40B4-BE49-F238E27FC236}">
                <a16:creationId xmlns:a16="http://schemas.microsoft.com/office/drawing/2014/main" id="{D3F051BB-4299-02EB-881F-16A0F79610BD}"/>
              </a:ext>
            </a:extLst>
          </p:cNvPr>
          <p:cNvSpPr/>
          <p:nvPr/>
        </p:nvSpPr>
        <p:spPr>
          <a:xfrm>
            <a:off x="10003513" y="2511005"/>
            <a:ext cx="1182931" cy="453005"/>
          </a:xfrm>
          <a:prstGeom prst="borderCallout1">
            <a:avLst>
              <a:gd name="adj1" fmla="val 50232"/>
              <a:gd name="adj2" fmla="val -319"/>
              <a:gd name="adj3" fmla="val 90279"/>
              <a:gd name="adj4" fmla="val -93802"/>
            </a:avLst>
          </a:prstGeom>
          <a:solidFill>
            <a:srgbClr val="CC00FF"/>
          </a:solidFill>
          <a:effectLst>
            <a:innerShdw blurRad="114300">
              <a:prstClr val="black"/>
            </a:innerShdw>
          </a:effectLst>
          <a:scene3d>
            <a:camera prst="obliqueTopLef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ea typeface="Calibri" panose="020F0502020204030204" pitchFamily="34" charset="0"/>
                <a:cs typeface="Arial" panose="020B0604020202020204" pitchFamily="34" charset="0"/>
              </a:rPr>
              <a:t>Customers</a:t>
            </a:r>
            <a:endParaRPr lang="en-US" dirty="0"/>
          </a:p>
        </p:txBody>
      </p:sp>
    </p:spTree>
    <p:extLst>
      <p:ext uri="{BB962C8B-B14F-4D97-AF65-F5344CB8AC3E}">
        <p14:creationId xmlns:p14="http://schemas.microsoft.com/office/powerpoint/2010/main" val="17208910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Background pattern&#10;&#10;Description automatically generated with medium confidence">
            <a:extLst>
              <a:ext uri="{FF2B5EF4-FFF2-40B4-BE49-F238E27FC236}">
                <a16:creationId xmlns:a16="http://schemas.microsoft.com/office/drawing/2014/main" id="{B58E3A94-5F6D-F0CF-4693-1B31AC7BDA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9693" y="643466"/>
            <a:ext cx="3732614" cy="5571067"/>
          </a:xfrm>
          <a:prstGeom prst="rect">
            <a:avLst/>
          </a:prstGeom>
        </p:spPr>
      </p:pic>
    </p:spTree>
    <p:extLst>
      <p:ext uri="{BB962C8B-B14F-4D97-AF65-F5344CB8AC3E}">
        <p14:creationId xmlns:p14="http://schemas.microsoft.com/office/powerpoint/2010/main" val="26421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E05A59-886B-CBC6-5280-52BC959F7C18}"/>
              </a:ext>
            </a:extLst>
          </p:cNvPr>
          <p:cNvSpPr txBox="1"/>
          <p:nvPr/>
        </p:nvSpPr>
        <p:spPr>
          <a:xfrm>
            <a:off x="3295957" y="348857"/>
            <a:ext cx="5364978" cy="707886"/>
          </a:xfrm>
          <a:prstGeom prst="rect">
            <a:avLst/>
          </a:prstGeom>
          <a:noFill/>
        </p:spPr>
        <p:txBody>
          <a:bodyPr wrap="square">
            <a:spAutoFit/>
          </a:bodyPr>
          <a:lstStyle/>
          <a:p>
            <a:pPr algn="ctr"/>
            <a:r>
              <a:rPr lang="en-US" sz="4000" b="1" dirty="0">
                <a:ln w="22225">
                  <a:solidFill>
                    <a:schemeClr val="accent2"/>
                  </a:solidFill>
                  <a:prstDash val="solid"/>
                </a:ln>
                <a:solidFill>
                  <a:schemeClr val="accent2">
                    <a:lumMod val="40000"/>
                    <a:lumOff val="60000"/>
                  </a:schemeClr>
                </a:solidFill>
                <a:latin typeface="Calibri" panose="020F0502020204030204" pitchFamily="34" charset="0"/>
                <a:ea typeface="Calibri" panose="020F0502020204030204" pitchFamily="34" charset="0"/>
                <a:cs typeface="Arial" panose="020B0604020202020204" pitchFamily="34" charset="0"/>
              </a:rPr>
              <a:t>Innovation Department</a:t>
            </a:r>
            <a:endParaRPr lang="en-US" sz="4000" b="1" dirty="0">
              <a:ln w="22225">
                <a:solidFill>
                  <a:schemeClr val="accent2"/>
                </a:solidFill>
                <a:prstDash val="solid"/>
              </a:ln>
              <a:solidFill>
                <a:schemeClr val="accent2">
                  <a:lumMod val="40000"/>
                  <a:lumOff val="60000"/>
                </a:schemeClr>
              </a:solidFill>
            </a:endParaRPr>
          </a:p>
        </p:txBody>
      </p:sp>
      <p:sp>
        <p:nvSpPr>
          <p:cNvPr id="5" name="TextBox 4">
            <a:extLst>
              <a:ext uri="{FF2B5EF4-FFF2-40B4-BE49-F238E27FC236}">
                <a16:creationId xmlns:a16="http://schemas.microsoft.com/office/drawing/2014/main" id="{2D60905D-1492-15EF-E968-97DD65F63BED}"/>
              </a:ext>
            </a:extLst>
          </p:cNvPr>
          <p:cNvSpPr txBox="1"/>
          <p:nvPr/>
        </p:nvSpPr>
        <p:spPr>
          <a:xfrm>
            <a:off x="443610" y="3769517"/>
            <a:ext cx="3462354" cy="40011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sz="2000" dirty="0">
                <a:latin typeface="Calibri" panose="020F0502020204030204" pitchFamily="34" charset="0"/>
                <a:ea typeface="Calibri" panose="020F0502020204030204" pitchFamily="34" charset="0"/>
                <a:cs typeface="Arial" panose="020B0604020202020204" pitchFamily="34" charset="0"/>
              </a:rPr>
              <a:t>C</a:t>
            </a:r>
            <a:r>
              <a:rPr lang="en-US" sz="2000" dirty="0">
                <a:effectLst/>
                <a:latin typeface="Calibri" panose="020F0502020204030204" pitchFamily="34" charset="0"/>
                <a:ea typeface="Calibri" panose="020F0502020204030204" pitchFamily="34" charset="0"/>
                <a:cs typeface="Arial" panose="020B0604020202020204" pitchFamily="34" charset="0"/>
              </a:rPr>
              <a:t>ollect all Creative </a:t>
            </a:r>
            <a:r>
              <a:rPr lang="en-US" sz="2000" dirty="0">
                <a:latin typeface="Calibri" panose="020F0502020204030204" pitchFamily="34" charset="0"/>
                <a:ea typeface="Calibri" panose="020F0502020204030204" pitchFamily="34" charset="0"/>
                <a:cs typeface="Arial" panose="020B0604020202020204" pitchFamily="34" charset="0"/>
              </a:rPr>
              <a:t>I</a:t>
            </a:r>
            <a:r>
              <a:rPr lang="en-US" sz="2000" dirty="0">
                <a:effectLst/>
                <a:latin typeface="Calibri" panose="020F0502020204030204" pitchFamily="34" charset="0"/>
                <a:ea typeface="Calibri" panose="020F0502020204030204" pitchFamily="34" charset="0"/>
                <a:cs typeface="Arial" panose="020B0604020202020204" pitchFamily="34" charset="0"/>
              </a:rPr>
              <a:t>deas </a:t>
            </a:r>
            <a:r>
              <a:rPr lang="en-US" sz="2000" dirty="0">
                <a:latin typeface="Calibri" panose="020F0502020204030204" pitchFamily="34" charset="0"/>
                <a:ea typeface="Calibri" panose="020F0502020204030204" pitchFamily="34" charset="0"/>
                <a:cs typeface="Arial" panose="020B0604020202020204" pitchFamily="34" charset="0"/>
              </a:rPr>
              <a:t>A</a:t>
            </a:r>
            <a:r>
              <a:rPr lang="en-US" sz="2000" dirty="0">
                <a:effectLst/>
                <a:latin typeface="Calibri" panose="020F0502020204030204" pitchFamily="34" charset="0"/>
                <a:ea typeface="Calibri" panose="020F0502020204030204" pitchFamily="34" charset="0"/>
                <a:cs typeface="Arial" panose="020B0604020202020204" pitchFamily="34" charset="0"/>
              </a:rPr>
              <a:t>bout</a:t>
            </a:r>
            <a:endParaRPr lang="en-US" sz="2000" dirty="0"/>
          </a:p>
        </p:txBody>
      </p:sp>
      <p:sp>
        <p:nvSpPr>
          <p:cNvPr id="7" name="TextBox 6">
            <a:extLst>
              <a:ext uri="{FF2B5EF4-FFF2-40B4-BE49-F238E27FC236}">
                <a16:creationId xmlns:a16="http://schemas.microsoft.com/office/drawing/2014/main" id="{2FEC8246-82DF-6DD8-87E8-9CF2666B820E}"/>
              </a:ext>
            </a:extLst>
          </p:cNvPr>
          <p:cNvSpPr txBox="1"/>
          <p:nvPr/>
        </p:nvSpPr>
        <p:spPr>
          <a:xfrm>
            <a:off x="4566688" y="3296962"/>
            <a:ext cx="2030520" cy="40011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sz="2000" dirty="0">
                <a:latin typeface="Calibri" panose="020F0502020204030204" pitchFamily="34" charset="0"/>
                <a:ea typeface="Calibri" panose="020F0502020204030204" pitchFamily="34" charset="0"/>
                <a:cs typeface="Arial" panose="020B0604020202020204" pitchFamily="34" charset="0"/>
              </a:rPr>
              <a:t>N</a:t>
            </a:r>
            <a:r>
              <a:rPr lang="en-US" sz="2000" dirty="0">
                <a:effectLst/>
                <a:latin typeface="Calibri" panose="020F0502020204030204" pitchFamily="34" charset="0"/>
                <a:ea typeface="Calibri" panose="020F0502020204030204" pitchFamily="34" charset="0"/>
                <a:cs typeface="Arial" panose="020B0604020202020204" pitchFamily="34" charset="0"/>
              </a:rPr>
              <a:t>ew </a:t>
            </a:r>
            <a:r>
              <a:rPr lang="en-US" sz="2000" dirty="0">
                <a:latin typeface="Calibri" panose="020F0502020204030204" pitchFamily="34" charset="0"/>
                <a:ea typeface="Calibri" panose="020F0502020204030204" pitchFamily="34" charset="0"/>
                <a:cs typeface="Arial" panose="020B0604020202020204" pitchFamily="34" charset="0"/>
              </a:rPr>
              <a:t>P</a:t>
            </a:r>
            <a:r>
              <a:rPr lang="en-US" sz="2000" dirty="0">
                <a:effectLst/>
                <a:latin typeface="Calibri" panose="020F0502020204030204" pitchFamily="34" charset="0"/>
                <a:ea typeface="Calibri" panose="020F0502020204030204" pitchFamily="34" charset="0"/>
                <a:cs typeface="Arial" panose="020B0604020202020204" pitchFamily="34" charset="0"/>
              </a:rPr>
              <a:t>roduct </a:t>
            </a:r>
            <a:endParaRPr lang="en-US" sz="2000" dirty="0"/>
          </a:p>
        </p:txBody>
      </p:sp>
      <p:sp>
        <p:nvSpPr>
          <p:cNvPr id="9" name="TextBox 8">
            <a:extLst>
              <a:ext uri="{FF2B5EF4-FFF2-40B4-BE49-F238E27FC236}">
                <a16:creationId xmlns:a16="http://schemas.microsoft.com/office/drawing/2014/main" id="{66E9BE1B-F7FE-2BF0-198C-8E28BF7B7A24}"/>
              </a:ext>
            </a:extLst>
          </p:cNvPr>
          <p:cNvSpPr txBox="1"/>
          <p:nvPr/>
        </p:nvSpPr>
        <p:spPr>
          <a:xfrm>
            <a:off x="4471625" y="4091715"/>
            <a:ext cx="3396780" cy="707886"/>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sz="2000" dirty="0">
                <a:latin typeface="Calibri" panose="020F0502020204030204" pitchFamily="34" charset="0"/>
                <a:ea typeface="Calibri" panose="020F0502020204030204" pitchFamily="34" charset="0"/>
                <a:cs typeface="Arial" panose="020B0604020202020204" pitchFamily="34" charset="0"/>
              </a:rPr>
              <a:t>A</a:t>
            </a:r>
            <a:r>
              <a:rPr lang="en-US" sz="2000" dirty="0">
                <a:effectLst/>
                <a:latin typeface="Calibri" panose="020F0502020204030204" pitchFamily="34" charset="0"/>
                <a:ea typeface="Calibri" panose="020F0502020204030204" pitchFamily="34" charset="0"/>
                <a:cs typeface="Arial" panose="020B0604020202020204" pitchFamily="34" charset="0"/>
              </a:rPr>
              <a:t>ll the Activities that are Done in the Organization</a:t>
            </a:r>
            <a:endParaRPr lang="en-US" sz="2000" dirty="0"/>
          </a:p>
        </p:txBody>
      </p:sp>
      <p:sp>
        <p:nvSpPr>
          <p:cNvPr id="11" name="TextBox 10">
            <a:extLst>
              <a:ext uri="{FF2B5EF4-FFF2-40B4-BE49-F238E27FC236}">
                <a16:creationId xmlns:a16="http://schemas.microsoft.com/office/drawing/2014/main" id="{CDE4B673-F700-E073-2420-F743424DB055}"/>
              </a:ext>
            </a:extLst>
          </p:cNvPr>
          <p:cNvSpPr txBox="1"/>
          <p:nvPr/>
        </p:nvSpPr>
        <p:spPr>
          <a:xfrm>
            <a:off x="8601637" y="3670702"/>
            <a:ext cx="2842617" cy="40011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sz="2000" dirty="0">
                <a:latin typeface="Calibri" panose="020F0502020204030204" pitchFamily="34" charset="0"/>
                <a:ea typeface="Calibri" panose="020F0502020204030204" pitchFamily="34" charset="0"/>
                <a:cs typeface="Arial" panose="020B0604020202020204" pitchFamily="34" charset="0"/>
              </a:rPr>
              <a:t>O</a:t>
            </a:r>
            <a:r>
              <a:rPr lang="en-US" sz="2000" dirty="0">
                <a:effectLst/>
                <a:latin typeface="Calibri" panose="020F0502020204030204" pitchFamily="34" charset="0"/>
                <a:ea typeface="Calibri" panose="020F0502020204030204" pitchFamily="34" charset="0"/>
                <a:cs typeface="Arial" panose="020B0604020202020204" pitchFamily="34" charset="0"/>
              </a:rPr>
              <a:t>rganization </a:t>
            </a:r>
            <a:r>
              <a:rPr lang="en-US" sz="2000" dirty="0">
                <a:latin typeface="Calibri" panose="020F0502020204030204" pitchFamily="34" charset="0"/>
                <a:ea typeface="Calibri" panose="020F0502020204030204" pitchFamily="34" charset="0"/>
                <a:cs typeface="Arial" panose="020B0604020202020204" pitchFamily="34" charset="0"/>
              </a:rPr>
              <a:t>P</a:t>
            </a:r>
            <a:r>
              <a:rPr lang="en-US" sz="2000" dirty="0">
                <a:effectLst/>
                <a:latin typeface="Calibri" panose="020F0502020204030204" pitchFamily="34" charset="0"/>
                <a:ea typeface="Calibri" panose="020F0502020204030204" pitchFamily="34" charset="0"/>
                <a:cs typeface="Arial" panose="020B0604020202020204" pitchFamily="34" charset="0"/>
              </a:rPr>
              <a:t>rocesses</a:t>
            </a:r>
            <a:endParaRPr lang="en-US" sz="2000" dirty="0"/>
          </a:p>
        </p:txBody>
      </p:sp>
      <p:sp>
        <p:nvSpPr>
          <p:cNvPr id="13" name="TextBox 12">
            <a:extLst>
              <a:ext uri="{FF2B5EF4-FFF2-40B4-BE49-F238E27FC236}">
                <a16:creationId xmlns:a16="http://schemas.microsoft.com/office/drawing/2014/main" id="{A4ADA0F2-572F-6B2B-B4A7-A6CB6DA1C33D}"/>
              </a:ext>
            </a:extLst>
          </p:cNvPr>
          <p:cNvSpPr txBox="1"/>
          <p:nvPr/>
        </p:nvSpPr>
        <p:spPr>
          <a:xfrm>
            <a:off x="8601637" y="4964231"/>
            <a:ext cx="1855165" cy="40011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sz="2000" dirty="0">
                <a:latin typeface="Calibri" panose="020F0502020204030204" pitchFamily="34" charset="0"/>
                <a:ea typeface="Calibri" panose="020F0502020204030204" pitchFamily="34" charset="0"/>
                <a:cs typeface="Arial" panose="020B0604020202020204" pitchFamily="34" charset="0"/>
              </a:rPr>
              <a:t>N</a:t>
            </a:r>
            <a:r>
              <a:rPr lang="en-US" sz="2000" dirty="0">
                <a:effectLst/>
                <a:latin typeface="Calibri" panose="020F0502020204030204" pitchFamily="34" charset="0"/>
                <a:ea typeface="Calibri" panose="020F0502020204030204" pitchFamily="34" charset="0"/>
                <a:cs typeface="Arial" panose="020B0604020202020204" pitchFamily="34" charset="0"/>
              </a:rPr>
              <a:t>ew </a:t>
            </a:r>
            <a:r>
              <a:rPr lang="en-US" sz="2000" dirty="0">
                <a:latin typeface="Calibri" panose="020F0502020204030204" pitchFamily="34" charset="0"/>
                <a:ea typeface="Calibri" panose="020F0502020204030204" pitchFamily="34" charset="0"/>
                <a:cs typeface="Arial" panose="020B0604020202020204" pitchFamily="34" charset="0"/>
              </a:rPr>
              <a:t>B</a:t>
            </a:r>
            <a:r>
              <a:rPr lang="en-US" sz="2000" dirty="0">
                <a:effectLst/>
                <a:latin typeface="Calibri" panose="020F0502020204030204" pitchFamily="34" charset="0"/>
                <a:ea typeface="Calibri" panose="020F0502020204030204" pitchFamily="34" charset="0"/>
                <a:cs typeface="Arial" panose="020B0604020202020204" pitchFamily="34" charset="0"/>
              </a:rPr>
              <a:t>usiness</a:t>
            </a:r>
            <a:endParaRPr lang="en-US" sz="2000" dirty="0"/>
          </a:p>
        </p:txBody>
      </p:sp>
      <p:sp>
        <p:nvSpPr>
          <p:cNvPr id="24" name="Arrow: Right 23">
            <a:extLst>
              <a:ext uri="{FF2B5EF4-FFF2-40B4-BE49-F238E27FC236}">
                <a16:creationId xmlns:a16="http://schemas.microsoft.com/office/drawing/2014/main" id="{FAA7CBDE-0AA0-84D5-D977-709A18F6C384}"/>
              </a:ext>
            </a:extLst>
          </p:cNvPr>
          <p:cNvSpPr/>
          <p:nvPr/>
        </p:nvSpPr>
        <p:spPr>
          <a:xfrm rot="2247424">
            <a:off x="7960768" y="4838709"/>
            <a:ext cx="524879" cy="251043"/>
          </a:xfrm>
          <a:prstGeom prst="rightArrow">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00"/>
          </a:p>
        </p:txBody>
      </p:sp>
      <p:sp>
        <p:nvSpPr>
          <p:cNvPr id="16" name="Arrow: Right 15">
            <a:extLst>
              <a:ext uri="{FF2B5EF4-FFF2-40B4-BE49-F238E27FC236}">
                <a16:creationId xmlns:a16="http://schemas.microsoft.com/office/drawing/2014/main" id="{A6251F43-A1FC-75A4-A00A-B8DCCA9A7604}"/>
              </a:ext>
            </a:extLst>
          </p:cNvPr>
          <p:cNvSpPr/>
          <p:nvPr/>
        </p:nvSpPr>
        <p:spPr>
          <a:xfrm rot="19356305">
            <a:off x="8006780" y="3891084"/>
            <a:ext cx="524878" cy="251043"/>
          </a:xfrm>
          <a:prstGeom prst="rightArrow">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00"/>
          </a:p>
        </p:txBody>
      </p:sp>
      <p:sp>
        <p:nvSpPr>
          <p:cNvPr id="17" name="Arrow: Right 16">
            <a:extLst>
              <a:ext uri="{FF2B5EF4-FFF2-40B4-BE49-F238E27FC236}">
                <a16:creationId xmlns:a16="http://schemas.microsoft.com/office/drawing/2014/main" id="{83E6E85E-F465-4557-EED5-CD2DFBF763B0}"/>
              </a:ext>
            </a:extLst>
          </p:cNvPr>
          <p:cNvSpPr/>
          <p:nvPr/>
        </p:nvSpPr>
        <p:spPr>
          <a:xfrm rot="2247424">
            <a:off x="3886002" y="4169040"/>
            <a:ext cx="524879" cy="251043"/>
          </a:xfrm>
          <a:prstGeom prst="rightArrow">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00"/>
          </a:p>
        </p:txBody>
      </p:sp>
      <p:sp>
        <p:nvSpPr>
          <p:cNvPr id="18" name="Arrow: Right 17">
            <a:extLst>
              <a:ext uri="{FF2B5EF4-FFF2-40B4-BE49-F238E27FC236}">
                <a16:creationId xmlns:a16="http://schemas.microsoft.com/office/drawing/2014/main" id="{F761B720-6739-253C-EB9C-B8B490F2168F}"/>
              </a:ext>
            </a:extLst>
          </p:cNvPr>
          <p:cNvSpPr/>
          <p:nvPr/>
        </p:nvSpPr>
        <p:spPr>
          <a:xfrm rot="19356305">
            <a:off x="3875895" y="3518577"/>
            <a:ext cx="524878" cy="251043"/>
          </a:xfrm>
          <a:prstGeom prst="rightArrow">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00"/>
          </a:p>
        </p:txBody>
      </p:sp>
      <p:sp>
        <p:nvSpPr>
          <p:cNvPr id="14" name="TextBox 13">
            <a:extLst>
              <a:ext uri="{FF2B5EF4-FFF2-40B4-BE49-F238E27FC236}">
                <a16:creationId xmlns:a16="http://schemas.microsoft.com/office/drawing/2014/main" id="{13FB369B-A09C-C367-738D-A998DC1E89DE}"/>
              </a:ext>
            </a:extLst>
          </p:cNvPr>
          <p:cNvSpPr txBox="1"/>
          <p:nvPr/>
        </p:nvSpPr>
        <p:spPr>
          <a:xfrm>
            <a:off x="579570" y="1785363"/>
            <a:ext cx="9812708" cy="1477328"/>
          </a:xfrm>
          <a:prstGeom prst="rect">
            <a:avLst/>
          </a:prstGeom>
          <a:noFill/>
        </p:spPr>
        <p:txBody>
          <a:bodyPr wrap="square">
            <a:spAutoFit/>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Arial" panose="020B0604020202020204" pitchFamily="34" charset="0"/>
              </a:rPr>
              <a:t>define a new Dep. called the innovation Dep. in the system, whose task is to collect all creative ideas from employees and consumers</a:t>
            </a:r>
          </a:p>
          <a:p>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Arial" panose="020B0604020202020204" pitchFamily="34" charset="0"/>
              </a:rPr>
              <a:t>define the website as the input of innovation</a:t>
            </a:r>
          </a:p>
          <a:p>
            <a:endParaRPr lang="en-US" dirty="0"/>
          </a:p>
        </p:txBody>
      </p:sp>
    </p:spTree>
    <p:extLst>
      <p:ext uri="{BB962C8B-B14F-4D97-AF65-F5344CB8AC3E}">
        <p14:creationId xmlns:p14="http://schemas.microsoft.com/office/powerpoint/2010/main" val="2556072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06FB14-ED23-EC58-144C-0CD7A8E49A2F}"/>
              </a:ext>
            </a:extLst>
          </p:cNvPr>
          <p:cNvSpPr txBox="1"/>
          <p:nvPr/>
        </p:nvSpPr>
        <p:spPr>
          <a:xfrm>
            <a:off x="154930" y="2447653"/>
            <a:ext cx="2646993" cy="2246769"/>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en-US" sz="2800" dirty="0">
                <a:effectLst/>
                <a:latin typeface="Calibri" panose="020F0502020204030204" pitchFamily="34" charset="0"/>
                <a:ea typeface="Calibri" panose="020F0502020204030204" pitchFamily="34" charset="0"/>
                <a:cs typeface="Arial" panose="020B0604020202020204" pitchFamily="34" charset="0"/>
              </a:rPr>
              <a:t>Each department supposes to bring at least two ideas a year</a:t>
            </a:r>
            <a:endParaRPr lang="en-US" sz="2800" dirty="0"/>
          </a:p>
        </p:txBody>
      </p:sp>
      <p:sp>
        <p:nvSpPr>
          <p:cNvPr id="5" name="TextBox 4">
            <a:extLst>
              <a:ext uri="{FF2B5EF4-FFF2-40B4-BE49-F238E27FC236}">
                <a16:creationId xmlns:a16="http://schemas.microsoft.com/office/drawing/2014/main" id="{E9772A76-126D-F1BC-7ECC-6DF52F0C29D1}"/>
              </a:ext>
            </a:extLst>
          </p:cNvPr>
          <p:cNvSpPr txBox="1"/>
          <p:nvPr/>
        </p:nvSpPr>
        <p:spPr>
          <a:xfrm>
            <a:off x="3413044" y="2445048"/>
            <a:ext cx="2646994" cy="954107"/>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en-US" sz="2800" dirty="0">
                <a:effectLst/>
                <a:latin typeface="Calibri" panose="020F0502020204030204" pitchFamily="34" charset="0"/>
                <a:ea typeface="Calibri" panose="020F0502020204030204" pitchFamily="34" charset="0"/>
                <a:cs typeface="Arial" panose="020B0604020202020204" pitchFamily="34" charset="0"/>
              </a:rPr>
              <a:t>1- Internal team members Idea</a:t>
            </a:r>
            <a:endParaRPr lang="en-US" sz="2800" dirty="0"/>
          </a:p>
        </p:txBody>
      </p:sp>
      <p:sp>
        <p:nvSpPr>
          <p:cNvPr id="7" name="TextBox 6">
            <a:extLst>
              <a:ext uri="{FF2B5EF4-FFF2-40B4-BE49-F238E27FC236}">
                <a16:creationId xmlns:a16="http://schemas.microsoft.com/office/drawing/2014/main" id="{F102D003-A542-A35F-6B02-BD34A46200B3}"/>
              </a:ext>
            </a:extLst>
          </p:cNvPr>
          <p:cNvSpPr txBox="1"/>
          <p:nvPr/>
        </p:nvSpPr>
        <p:spPr>
          <a:xfrm>
            <a:off x="3473010" y="3734093"/>
            <a:ext cx="2587028" cy="954107"/>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en-US" sz="2800" dirty="0">
                <a:effectLst/>
                <a:latin typeface="Calibri" panose="020F0502020204030204" pitchFamily="34" charset="0"/>
                <a:ea typeface="Calibri" panose="020F0502020204030204" pitchFamily="34" charset="0"/>
                <a:cs typeface="Arial" panose="020B0604020202020204" pitchFamily="34" charset="0"/>
              </a:rPr>
              <a:t>2- Taking Idea from consumers</a:t>
            </a:r>
            <a:endParaRPr lang="en-US" sz="2800" dirty="0"/>
          </a:p>
        </p:txBody>
      </p:sp>
      <p:cxnSp>
        <p:nvCxnSpPr>
          <p:cNvPr id="28" name="Straight Arrow Connector 27">
            <a:extLst>
              <a:ext uri="{FF2B5EF4-FFF2-40B4-BE49-F238E27FC236}">
                <a16:creationId xmlns:a16="http://schemas.microsoft.com/office/drawing/2014/main" id="{857164CF-7445-D5FC-537A-42AD3B0B97DB}"/>
              </a:ext>
            </a:extLst>
          </p:cNvPr>
          <p:cNvCxnSpPr/>
          <p:nvPr/>
        </p:nvCxnSpPr>
        <p:spPr>
          <a:xfrm flipV="1">
            <a:off x="2840093" y="2990109"/>
            <a:ext cx="461473" cy="257103"/>
          </a:xfrm>
          <a:prstGeom prst="straightConnector1">
            <a:avLst/>
          </a:prstGeom>
          <a:ln>
            <a:solidFill>
              <a:srgbClr val="FF0000"/>
            </a:solidFill>
            <a:tailEnd type="triangle"/>
          </a:ln>
        </p:spPr>
        <p:style>
          <a:lnRef idx="2">
            <a:schemeClr val="accent2"/>
          </a:lnRef>
          <a:fillRef idx="1">
            <a:schemeClr val="lt1"/>
          </a:fillRef>
          <a:effectRef idx="0">
            <a:schemeClr val="accent2"/>
          </a:effectRef>
          <a:fontRef idx="minor">
            <a:schemeClr val="dk1"/>
          </a:fontRef>
        </p:style>
      </p:cxnSp>
      <p:cxnSp>
        <p:nvCxnSpPr>
          <p:cNvPr id="30" name="Straight Arrow Connector 29">
            <a:extLst>
              <a:ext uri="{FF2B5EF4-FFF2-40B4-BE49-F238E27FC236}">
                <a16:creationId xmlns:a16="http://schemas.microsoft.com/office/drawing/2014/main" id="{02E6D919-2F24-C1DD-D070-C3354A92F4BE}"/>
              </a:ext>
            </a:extLst>
          </p:cNvPr>
          <p:cNvCxnSpPr>
            <a:cxnSpLocks/>
          </p:cNvCxnSpPr>
          <p:nvPr/>
        </p:nvCxnSpPr>
        <p:spPr>
          <a:xfrm>
            <a:off x="2848963" y="3945270"/>
            <a:ext cx="461473" cy="204168"/>
          </a:xfrm>
          <a:prstGeom prst="straightConnector1">
            <a:avLst/>
          </a:prstGeom>
          <a:ln>
            <a:solidFill>
              <a:srgbClr val="FF0000"/>
            </a:solidFill>
            <a:tailEnd type="triangle"/>
          </a:ln>
        </p:spPr>
        <p:style>
          <a:lnRef idx="2">
            <a:schemeClr val="accent2"/>
          </a:lnRef>
          <a:fillRef idx="1">
            <a:schemeClr val="lt1"/>
          </a:fillRef>
          <a:effectRef idx="0">
            <a:schemeClr val="accent2"/>
          </a:effectRef>
          <a:fontRef idx="minor">
            <a:schemeClr val="dk1"/>
          </a:fontRef>
        </p:style>
      </p:cxnSp>
      <p:sp>
        <p:nvSpPr>
          <p:cNvPr id="2" name="AutoShape 2">
            <a:extLst>
              <a:ext uri="{FF2B5EF4-FFF2-40B4-BE49-F238E27FC236}">
                <a16:creationId xmlns:a16="http://schemas.microsoft.com/office/drawing/2014/main" id="{71EE2ACB-0C21-4CC0-79B5-FA3C0BE67B2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TextBox 12">
            <a:extLst>
              <a:ext uri="{FF2B5EF4-FFF2-40B4-BE49-F238E27FC236}">
                <a16:creationId xmlns:a16="http://schemas.microsoft.com/office/drawing/2014/main" id="{E62A8991-77F3-F259-8F53-860656E74453}"/>
              </a:ext>
            </a:extLst>
          </p:cNvPr>
          <p:cNvSpPr txBox="1"/>
          <p:nvPr/>
        </p:nvSpPr>
        <p:spPr>
          <a:xfrm>
            <a:off x="6671159" y="2445047"/>
            <a:ext cx="3926327" cy="954107"/>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en-US" sz="2800" dirty="0">
                <a:latin typeface="Calibri" panose="020F0502020204030204" pitchFamily="34" charset="0"/>
                <a:cs typeface="Arial" panose="020B0604020202020204" pitchFamily="34" charset="0"/>
              </a:rPr>
              <a:t>Results from </a:t>
            </a:r>
            <a:r>
              <a:rPr lang="en-US" sz="2800" dirty="0">
                <a:solidFill>
                  <a:srgbClr val="FF0000"/>
                </a:solidFill>
                <a:latin typeface="Calibri" panose="020F0502020204030204" pitchFamily="34" charset="0"/>
                <a:cs typeface="Arial" panose="020B0604020202020204" pitchFamily="34" charset="0"/>
              </a:rPr>
              <a:t>Research</a:t>
            </a:r>
            <a:r>
              <a:rPr lang="en-US" sz="2800" b="1" dirty="0">
                <a:ln w="22225">
                  <a:solidFill>
                    <a:schemeClr val="accent2"/>
                  </a:solidFill>
                  <a:prstDash val="solid"/>
                </a:ln>
                <a:solidFill>
                  <a:schemeClr val="accent2">
                    <a:lumMod val="40000"/>
                    <a:lumOff val="60000"/>
                  </a:schemeClr>
                </a:solidFill>
                <a:latin typeface="Calibri" panose="020F0502020204030204" pitchFamily="34" charset="0"/>
                <a:ea typeface="Calibri" panose="020F0502020204030204" pitchFamily="34" charset="0"/>
                <a:cs typeface="Arial" panose="020B0604020202020204" pitchFamily="34" charset="0"/>
              </a:rPr>
              <a:t> </a:t>
            </a:r>
            <a:r>
              <a:rPr lang="en-US" sz="2800" dirty="0">
                <a:latin typeface="Calibri" panose="020F0502020204030204" pitchFamily="34" charset="0"/>
                <a:cs typeface="Arial" panose="020B0604020202020204" pitchFamily="34" charset="0"/>
              </a:rPr>
              <a:t>&amp;</a:t>
            </a:r>
            <a:r>
              <a:rPr lang="en-US" sz="2800" b="1" dirty="0">
                <a:ln w="22225">
                  <a:solidFill>
                    <a:schemeClr val="accent2"/>
                  </a:solidFill>
                  <a:prstDash val="solid"/>
                </a:ln>
                <a:solidFill>
                  <a:schemeClr val="accent2">
                    <a:lumMod val="40000"/>
                    <a:lumOff val="60000"/>
                  </a:schemeClr>
                </a:solidFill>
                <a:latin typeface="Calibri" panose="020F0502020204030204" pitchFamily="34" charset="0"/>
                <a:ea typeface="Calibri" panose="020F0502020204030204" pitchFamily="34" charset="0"/>
                <a:cs typeface="Arial" panose="020B0604020202020204" pitchFamily="34" charset="0"/>
              </a:rPr>
              <a:t> </a:t>
            </a:r>
            <a:r>
              <a:rPr lang="en-US" sz="2800" dirty="0">
                <a:solidFill>
                  <a:srgbClr val="FF0000"/>
                </a:solidFill>
                <a:latin typeface="Calibri" panose="020F0502020204030204" pitchFamily="34" charset="0"/>
                <a:cs typeface="Arial" panose="020B0604020202020204" pitchFamily="34" charset="0"/>
              </a:rPr>
              <a:t>Best Practices Worldwide</a:t>
            </a:r>
          </a:p>
        </p:txBody>
      </p:sp>
      <p:sp>
        <p:nvSpPr>
          <p:cNvPr id="15" name="TextBox 14">
            <a:extLst>
              <a:ext uri="{FF2B5EF4-FFF2-40B4-BE49-F238E27FC236}">
                <a16:creationId xmlns:a16="http://schemas.microsoft.com/office/drawing/2014/main" id="{6F1B7A0A-9A37-5838-8239-A5B8FFBED06B}"/>
              </a:ext>
            </a:extLst>
          </p:cNvPr>
          <p:cNvSpPr txBox="1"/>
          <p:nvPr/>
        </p:nvSpPr>
        <p:spPr>
          <a:xfrm>
            <a:off x="6671158" y="3672384"/>
            <a:ext cx="5333487" cy="1384995"/>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en-US" sz="2800" dirty="0">
                <a:latin typeface="Calibri" panose="020F0502020204030204" pitchFamily="34" charset="0"/>
                <a:cs typeface="Arial" panose="020B0604020202020204" pitchFamily="34" charset="0"/>
              </a:rPr>
              <a:t>Results from Forming a </a:t>
            </a:r>
            <a:r>
              <a:rPr lang="en-US" sz="2800" dirty="0">
                <a:solidFill>
                  <a:srgbClr val="FF0000"/>
                </a:solidFill>
                <a:latin typeface="Calibri" panose="020F0502020204030204" pitchFamily="34" charset="0"/>
                <a:cs typeface="Arial" panose="020B0604020202020204" pitchFamily="34" charset="0"/>
              </a:rPr>
              <a:t>Focus Group of Consumers </a:t>
            </a:r>
            <a:r>
              <a:rPr lang="en-US" sz="2800" dirty="0">
                <a:latin typeface="Calibri" panose="020F0502020204030204" pitchFamily="34" charset="0"/>
                <a:cs typeface="Arial" panose="020B0604020202020204" pitchFamily="34" charset="0"/>
              </a:rPr>
              <a:t>&amp;</a:t>
            </a:r>
            <a:r>
              <a:rPr lang="en-US" sz="2800" b="1" dirty="0">
                <a:ln w="22225">
                  <a:solidFill>
                    <a:schemeClr val="accent2"/>
                  </a:solidFill>
                  <a:prstDash val="solid"/>
                </a:ln>
                <a:solidFill>
                  <a:schemeClr val="accent2">
                    <a:lumMod val="40000"/>
                    <a:lumOff val="60000"/>
                  </a:schemeClr>
                </a:solidFill>
                <a:latin typeface="Calibri" panose="020F0502020204030204" pitchFamily="34" charset="0"/>
                <a:ea typeface="Calibri" panose="020F0502020204030204" pitchFamily="34" charset="0"/>
                <a:cs typeface="Arial" panose="020B0604020202020204" pitchFamily="34" charset="0"/>
              </a:rPr>
              <a:t> </a:t>
            </a:r>
            <a:r>
              <a:rPr lang="en-US" sz="2800" dirty="0">
                <a:solidFill>
                  <a:srgbClr val="FF0000"/>
                </a:solidFill>
                <a:latin typeface="Calibri" panose="020F0502020204030204" pitchFamily="34" charset="0"/>
                <a:cs typeface="Arial" panose="020B0604020202020204" pitchFamily="34" charset="0"/>
              </a:rPr>
              <a:t>workshops for our loyal customers</a:t>
            </a:r>
          </a:p>
        </p:txBody>
      </p:sp>
      <p:cxnSp>
        <p:nvCxnSpPr>
          <p:cNvPr id="17" name="Straight Arrow Connector 16">
            <a:extLst>
              <a:ext uri="{FF2B5EF4-FFF2-40B4-BE49-F238E27FC236}">
                <a16:creationId xmlns:a16="http://schemas.microsoft.com/office/drawing/2014/main" id="{2D55707F-ECB3-C16B-EFE8-32FE9958F2CF}"/>
              </a:ext>
            </a:extLst>
          </p:cNvPr>
          <p:cNvCxnSpPr>
            <a:cxnSpLocks/>
          </p:cNvCxnSpPr>
          <p:nvPr/>
        </p:nvCxnSpPr>
        <p:spPr>
          <a:xfrm flipV="1">
            <a:off x="6122565" y="2922100"/>
            <a:ext cx="420848" cy="11120"/>
          </a:xfrm>
          <a:prstGeom prst="straightConnector1">
            <a:avLst/>
          </a:prstGeom>
          <a:ln>
            <a:solidFill>
              <a:srgbClr val="FF0000"/>
            </a:solidFill>
            <a:tailEnd type="triangle"/>
          </a:ln>
        </p:spPr>
        <p:style>
          <a:lnRef idx="2">
            <a:schemeClr val="accent2"/>
          </a:lnRef>
          <a:fillRef idx="1">
            <a:schemeClr val="lt1"/>
          </a:fillRef>
          <a:effectRef idx="0">
            <a:schemeClr val="accent2"/>
          </a:effectRef>
          <a:fontRef idx="minor">
            <a:schemeClr val="dk1"/>
          </a:fontRef>
        </p:style>
      </p:cxnSp>
      <p:cxnSp>
        <p:nvCxnSpPr>
          <p:cNvPr id="18" name="Straight Arrow Connector 17">
            <a:extLst>
              <a:ext uri="{FF2B5EF4-FFF2-40B4-BE49-F238E27FC236}">
                <a16:creationId xmlns:a16="http://schemas.microsoft.com/office/drawing/2014/main" id="{B8B29442-1DE9-4910-9DF9-7B30A994940C}"/>
              </a:ext>
            </a:extLst>
          </p:cNvPr>
          <p:cNvCxnSpPr>
            <a:cxnSpLocks/>
          </p:cNvCxnSpPr>
          <p:nvPr/>
        </p:nvCxnSpPr>
        <p:spPr>
          <a:xfrm>
            <a:off x="6127692" y="4211146"/>
            <a:ext cx="415721" cy="142742"/>
          </a:xfrm>
          <a:prstGeom prst="straightConnector1">
            <a:avLst/>
          </a:prstGeom>
          <a:ln>
            <a:solidFill>
              <a:srgbClr val="FF0000"/>
            </a:solidFill>
            <a:tailEnd type="triangle"/>
          </a:ln>
        </p:spPr>
        <p:style>
          <a:lnRef idx="2">
            <a:schemeClr val="accent2"/>
          </a:lnRef>
          <a:fillRef idx="1">
            <a:schemeClr val="lt1"/>
          </a:fillRef>
          <a:effectRef idx="0">
            <a:schemeClr val="accent2"/>
          </a:effectRef>
          <a:fontRef idx="minor">
            <a:schemeClr val="dk1"/>
          </a:fontRef>
        </p:style>
      </p:cxnSp>
    </p:spTree>
    <p:extLst>
      <p:ext uri="{BB962C8B-B14F-4D97-AF65-F5344CB8AC3E}">
        <p14:creationId xmlns:p14="http://schemas.microsoft.com/office/powerpoint/2010/main" val="919006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croll: Horizontal 1">
            <a:extLst>
              <a:ext uri="{FF2B5EF4-FFF2-40B4-BE49-F238E27FC236}">
                <a16:creationId xmlns:a16="http://schemas.microsoft.com/office/drawing/2014/main" id="{55C973AE-73BE-EFF1-241C-01A8AA369921}"/>
              </a:ext>
            </a:extLst>
          </p:cNvPr>
          <p:cNvSpPr/>
          <p:nvPr/>
        </p:nvSpPr>
        <p:spPr>
          <a:xfrm>
            <a:off x="423379" y="68459"/>
            <a:ext cx="10623517" cy="2163013"/>
          </a:xfrm>
          <a:prstGeom prst="horizontalScroll">
            <a:avLst/>
          </a:prstGeom>
          <a:solidFill>
            <a:srgbClr val="FFCCFF"/>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n>
                <a:solidFill>
                  <a:srgbClr val="FFCCFF"/>
                </a:solidFill>
              </a:ln>
              <a:effectLst>
                <a:outerShdw blurRad="50800" dist="38100" dir="13500000" algn="br" rotWithShape="0">
                  <a:prstClr val="black">
                    <a:alpha val="40000"/>
                  </a:prstClr>
                </a:outerShdw>
              </a:effectLst>
            </a:endParaRPr>
          </a:p>
        </p:txBody>
      </p:sp>
      <p:sp>
        <p:nvSpPr>
          <p:cNvPr id="3" name="TextBox 2">
            <a:extLst>
              <a:ext uri="{FF2B5EF4-FFF2-40B4-BE49-F238E27FC236}">
                <a16:creationId xmlns:a16="http://schemas.microsoft.com/office/drawing/2014/main" id="{B9A2286C-1358-60D3-3271-1CF8AC81834C}"/>
              </a:ext>
            </a:extLst>
          </p:cNvPr>
          <p:cNvSpPr txBox="1"/>
          <p:nvPr/>
        </p:nvSpPr>
        <p:spPr>
          <a:xfrm>
            <a:off x="734452" y="629832"/>
            <a:ext cx="10104123" cy="1384995"/>
          </a:xfrm>
          <a:prstGeom prst="rect">
            <a:avLst/>
          </a:prstGeom>
          <a:no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wrap="square" rtlCol="0">
            <a:spAutoFit/>
          </a:bodyPr>
          <a:lstStyle/>
          <a:p>
            <a:pPr algn="ctr"/>
            <a:r>
              <a:rPr lang="en-US" sz="28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Preparing a room full of equipment and allocating time to generate new ideas is </a:t>
            </a:r>
            <a:r>
              <a:rPr lang="en-US" sz="2800" dirty="0">
                <a:solidFill>
                  <a:srgbClr val="FF0000"/>
                </a:solidFill>
                <a:latin typeface="Calibri" panose="020F0502020204030204" pitchFamily="34" charset="0"/>
                <a:ea typeface="Calibri" panose="020F0502020204030204" pitchFamily="34" charset="0"/>
                <a:cs typeface="Arial" panose="020B0604020202020204" pitchFamily="34" charset="0"/>
              </a:rPr>
              <a:t>highly</a:t>
            </a:r>
            <a:r>
              <a:rPr lang="en-US" sz="28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 recommended</a:t>
            </a:r>
            <a:endParaRPr lang="en-US" sz="2800" dirty="0">
              <a:effectLst/>
              <a:latin typeface="Calibri" panose="020F0502020204030204" pitchFamily="34" charset="0"/>
              <a:ea typeface="Calibri" panose="020F0502020204030204" pitchFamily="34" charset="0"/>
              <a:cs typeface="Arial" panose="020B0604020202020204" pitchFamily="34" charset="0"/>
            </a:endParaRPr>
          </a:p>
          <a:p>
            <a:endParaRPr lang="en-US" sz="2800" dirty="0"/>
          </a:p>
        </p:txBody>
      </p:sp>
      <p:pic>
        <p:nvPicPr>
          <p:cNvPr id="4" name="Picture 3">
            <a:extLst>
              <a:ext uri="{FF2B5EF4-FFF2-40B4-BE49-F238E27FC236}">
                <a16:creationId xmlns:a16="http://schemas.microsoft.com/office/drawing/2014/main" id="{504AF406-6EF0-5CDD-F7F7-868CBDCE29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9082" y="2724285"/>
            <a:ext cx="4506200" cy="3399679"/>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5" name="Picture 4" descr="A group of people in a room&#10;&#10;Description automatically generated with medium confidence">
            <a:extLst>
              <a:ext uri="{FF2B5EF4-FFF2-40B4-BE49-F238E27FC236}">
                <a16:creationId xmlns:a16="http://schemas.microsoft.com/office/drawing/2014/main" id="{DCF52630-C708-81E0-5D6C-0E5D642A1B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351" y="2724285"/>
            <a:ext cx="4527855" cy="3399678"/>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Tree>
    <p:extLst>
      <p:ext uri="{BB962C8B-B14F-4D97-AF65-F5344CB8AC3E}">
        <p14:creationId xmlns:p14="http://schemas.microsoft.com/office/powerpoint/2010/main" val="640150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D52D93-00EC-682C-1292-25F91E1B7818}"/>
              </a:ext>
            </a:extLst>
          </p:cNvPr>
          <p:cNvSpPr txBox="1"/>
          <p:nvPr/>
        </p:nvSpPr>
        <p:spPr>
          <a:xfrm>
            <a:off x="1698237" y="351818"/>
            <a:ext cx="7727177" cy="707886"/>
          </a:xfrm>
          <a:prstGeom prst="rect">
            <a:avLst/>
          </a:prstGeom>
          <a:noFill/>
        </p:spPr>
        <p:txBody>
          <a:bodyPr wrap="square">
            <a:spAutoFit/>
          </a:bodyPr>
          <a:lstStyle/>
          <a:p>
            <a:pPr algn="ctr"/>
            <a:r>
              <a:rPr lang="en-US" sz="40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Market Research Tools </a:t>
            </a:r>
          </a:p>
        </p:txBody>
      </p:sp>
      <p:sp>
        <p:nvSpPr>
          <p:cNvPr id="4" name="TextBox 3">
            <a:extLst>
              <a:ext uri="{FF2B5EF4-FFF2-40B4-BE49-F238E27FC236}">
                <a16:creationId xmlns:a16="http://schemas.microsoft.com/office/drawing/2014/main" id="{03F10648-6317-B563-C18E-71228789F541}"/>
              </a:ext>
            </a:extLst>
          </p:cNvPr>
          <p:cNvSpPr txBox="1"/>
          <p:nvPr/>
        </p:nvSpPr>
        <p:spPr>
          <a:xfrm>
            <a:off x="394631" y="1207486"/>
            <a:ext cx="11402738" cy="461665"/>
          </a:xfrm>
          <a:prstGeom prst="rect">
            <a:avLst/>
          </a:prstGeom>
          <a:noFill/>
        </p:spPr>
        <p:txBody>
          <a:bodyPr wrap="square">
            <a:spAutoFit/>
          </a:bodyPr>
          <a:lstStyle/>
          <a:p>
            <a:r>
              <a:rPr lang="en-US" sz="2400" dirty="0">
                <a:effectLst/>
                <a:latin typeface="Calibri" panose="020F0502020204030204" pitchFamily="34" charset="0"/>
                <a:ea typeface="Calibri" panose="020F0502020204030204" pitchFamily="34" charset="0"/>
                <a:cs typeface="Arial" panose="020B0604020202020204" pitchFamily="34" charset="0"/>
              </a:rPr>
              <a:t>Related Department will inform the PMG through meetings or reports</a:t>
            </a:r>
            <a:endParaRPr lang="en-US" sz="2400" dirty="0"/>
          </a:p>
        </p:txBody>
      </p:sp>
      <p:sp>
        <p:nvSpPr>
          <p:cNvPr id="6" name="TextBox 5">
            <a:extLst>
              <a:ext uri="{FF2B5EF4-FFF2-40B4-BE49-F238E27FC236}">
                <a16:creationId xmlns:a16="http://schemas.microsoft.com/office/drawing/2014/main" id="{5D1CBBD5-62B7-4151-59F7-7D99AA4F4FC0}"/>
              </a:ext>
            </a:extLst>
          </p:cNvPr>
          <p:cNvSpPr txBox="1"/>
          <p:nvPr/>
        </p:nvSpPr>
        <p:spPr>
          <a:xfrm>
            <a:off x="416891" y="1954688"/>
            <a:ext cx="2690769" cy="646331"/>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US"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Calibri" panose="020F0502020204030204" pitchFamily="34" charset="0"/>
                <a:ea typeface="Calibri" panose="020F0502020204030204" pitchFamily="34" charset="0"/>
                <a:cs typeface="Arial" panose="020B0604020202020204" pitchFamily="34" charset="0"/>
              </a:rPr>
              <a:t>Consumers as R&amp;D specialist</a:t>
            </a:r>
            <a:r>
              <a:rPr lang="fa-IR"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Calibri" panose="020F0502020204030204" pitchFamily="34" charset="0"/>
                <a:ea typeface="Calibri" panose="020F0502020204030204" pitchFamily="34" charset="0"/>
                <a:cs typeface="Arial" panose="020B0604020202020204" pitchFamily="34" charset="0"/>
              </a:rPr>
              <a:t> </a:t>
            </a:r>
            <a:r>
              <a:rPr lang="en-US"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Calibri" panose="020F0502020204030204" pitchFamily="34" charset="0"/>
                <a:ea typeface="Calibri" panose="020F0502020204030204" pitchFamily="34" charset="0"/>
                <a:cs typeface="Arial" panose="020B0604020202020204" pitchFamily="34" charset="0"/>
              </a:rPr>
              <a:t>and Panelist</a:t>
            </a:r>
            <a:endParaRPr lang="en-US"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
        <p:nvSpPr>
          <p:cNvPr id="8" name="TextBox 7">
            <a:extLst>
              <a:ext uri="{FF2B5EF4-FFF2-40B4-BE49-F238E27FC236}">
                <a16:creationId xmlns:a16="http://schemas.microsoft.com/office/drawing/2014/main" id="{BB7EC7EB-0AA3-D7D6-9366-25B35E6E0EE4}"/>
              </a:ext>
            </a:extLst>
          </p:cNvPr>
          <p:cNvSpPr txBox="1"/>
          <p:nvPr/>
        </p:nvSpPr>
        <p:spPr>
          <a:xfrm>
            <a:off x="530602" y="2886556"/>
            <a:ext cx="2577057" cy="2308324"/>
          </a:xfrm>
          <a:prstGeom prst="rect">
            <a:avLst/>
          </a:prstGeom>
          <a:noFill/>
        </p:spPr>
        <p:txBody>
          <a:bodyPr wrap="square">
            <a:spAutoFit/>
          </a:bodyPr>
          <a:lstStyle/>
          <a:p>
            <a:pPr lvl="0"/>
            <a:r>
              <a:rPr lang="en-US" sz="1800" dirty="0"/>
              <a:t>Public visit to the factory</a:t>
            </a:r>
            <a:endParaRPr lang="fa-IR" sz="1800" dirty="0"/>
          </a:p>
          <a:p>
            <a:r>
              <a:rPr lang="en-US" sz="1800" dirty="0">
                <a:effectLst/>
                <a:latin typeface="Calibri" panose="020F0502020204030204" pitchFamily="34" charset="0"/>
                <a:ea typeface="Calibri" panose="020F0502020204030204" pitchFamily="34" charset="0"/>
                <a:cs typeface="Arial" panose="020B0604020202020204" pitchFamily="34" charset="0"/>
              </a:rPr>
              <a:t>Competitions among the participants</a:t>
            </a:r>
            <a:endParaRPr lang="fa-IR"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effectLst/>
                <a:latin typeface="Calibri" panose="020F0502020204030204" pitchFamily="34" charset="0"/>
                <a:ea typeface="Calibri" panose="020F0502020204030204" pitchFamily="34" charset="0"/>
                <a:cs typeface="Arial" panose="020B0604020202020204" pitchFamily="34" charset="0"/>
              </a:rPr>
              <a:t>Preparing kits of different flavors and spices for each production line</a:t>
            </a:r>
            <a:endParaRPr lang="en-US" sz="1800" dirty="0"/>
          </a:p>
          <a:p>
            <a:endParaRPr lang="en-US" sz="1800" dirty="0"/>
          </a:p>
          <a:p>
            <a:pPr lvl="0"/>
            <a:endParaRPr lang="en-US" sz="1800" dirty="0"/>
          </a:p>
        </p:txBody>
      </p:sp>
      <p:pic>
        <p:nvPicPr>
          <p:cNvPr id="9" name="Picture 8" descr="A group of chefs in a kitchen&#10;&#10;Description automatically generated with medium confidence">
            <a:extLst>
              <a:ext uri="{FF2B5EF4-FFF2-40B4-BE49-F238E27FC236}">
                <a16:creationId xmlns:a16="http://schemas.microsoft.com/office/drawing/2014/main" id="{6A9A8AC7-9F90-D47F-C932-9BC9E532A9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891" y="4664280"/>
            <a:ext cx="2726030" cy="1805851"/>
          </a:xfrm>
          <a:prstGeom prst="rect">
            <a:avLst/>
          </a:prstGeom>
          <a:ln>
            <a:noFill/>
          </a:ln>
          <a:effectLst>
            <a:softEdge rad="112500"/>
          </a:effectLst>
        </p:spPr>
      </p:pic>
      <p:sp>
        <p:nvSpPr>
          <p:cNvPr id="11" name="TextBox 10">
            <a:extLst>
              <a:ext uri="{FF2B5EF4-FFF2-40B4-BE49-F238E27FC236}">
                <a16:creationId xmlns:a16="http://schemas.microsoft.com/office/drawing/2014/main" id="{5E0EEE72-FE25-1502-0118-1A7786D313B6}"/>
              </a:ext>
            </a:extLst>
          </p:cNvPr>
          <p:cNvSpPr txBox="1"/>
          <p:nvPr/>
        </p:nvSpPr>
        <p:spPr>
          <a:xfrm>
            <a:off x="3540851" y="1946351"/>
            <a:ext cx="2475452" cy="36933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US"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Calibri" panose="020F0502020204030204" pitchFamily="34" charset="0"/>
                <a:ea typeface="Calibri" panose="020F0502020204030204" pitchFamily="34" charset="0"/>
                <a:cs typeface="Arial" panose="020B0604020202020204" pitchFamily="34" charset="0"/>
              </a:rPr>
              <a:t>Consumers as designers</a:t>
            </a:r>
            <a:endParaRPr lang="en-US"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
        <p:nvSpPr>
          <p:cNvPr id="13" name="TextBox 12">
            <a:extLst>
              <a:ext uri="{FF2B5EF4-FFF2-40B4-BE49-F238E27FC236}">
                <a16:creationId xmlns:a16="http://schemas.microsoft.com/office/drawing/2014/main" id="{C1F52F9E-B006-FEFD-66A0-2A7F5CBB2B56}"/>
              </a:ext>
            </a:extLst>
          </p:cNvPr>
          <p:cNvSpPr txBox="1"/>
          <p:nvPr/>
        </p:nvSpPr>
        <p:spPr>
          <a:xfrm>
            <a:off x="3433192" y="2854504"/>
            <a:ext cx="2690769" cy="1200329"/>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Consumers' names and comments in their preferred packaging</a:t>
            </a:r>
            <a:r>
              <a:rPr lang="en-US" dirty="0">
                <a:latin typeface="Calibri" panose="020F0502020204030204" pitchFamily="34" charset="0"/>
                <a:ea typeface="Calibri" panose="020F0502020204030204" pitchFamily="34" charset="0"/>
                <a:cs typeface="Arial" panose="020B0604020202020204" pitchFamily="34" charset="0"/>
              </a:rPr>
              <a:t> shape</a:t>
            </a:r>
            <a:r>
              <a:rPr lang="en-US" sz="1800" dirty="0">
                <a:effectLst/>
                <a:latin typeface="Calibri" panose="020F0502020204030204" pitchFamily="34" charset="0"/>
                <a:ea typeface="Calibri" panose="020F0502020204030204" pitchFamily="34" charset="0"/>
                <a:cs typeface="Arial" panose="020B0604020202020204" pitchFamily="34" charset="0"/>
              </a:rPr>
              <a:t>, size and font</a:t>
            </a:r>
            <a:endParaRPr lang="en-US" sz="1800" dirty="0"/>
          </a:p>
        </p:txBody>
      </p:sp>
      <p:pic>
        <p:nvPicPr>
          <p:cNvPr id="14" name="Picture 13" descr="Calendar&#10;&#10;Description automatically generated with medium confidence">
            <a:extLst>
              <a:ext uri="{FF2B5EF4-FFF2-40B4-BE49-F238E27FC236}">
                <a16:creationId xmlns:a16="http://schemas.microsoft.com/office/drawing/2014/main" id="{7C9101AE-5FC8-2BC4-8DC2-50D4A5A7E8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0851" y="4664280"/>
            <a:ext cx="2726030" cy="1805852"/>
          </a:xfrm>
          <a:prstGeom prst="rect">
            <a:avLst/>
          </a:prstGeom>
          <a:ln>
            <a:noFill/>
          </a:ln>
          <a:effectLst>
            <a:softEdge rad="112500"/>
          </a:effectLst>
        </p:spPr>
      </p:pic>
      <p:sp>
        <p:nvSpPr>
          <p:cNvPr id="16" name="TextBox 15">
            <a:extLst>
              <a:ext uri="{FF2B5EF4-FFF2-40B4-BE49-F238E27FC236}">
                <a16:creationId xmlns:a16="http://schemas.microsoft.com/office/drawing/2014/main" id="{89E6A489-6526-BF7D-EEA6-12945E283187}"/>
              </a:ext>
            </a:extLst>
          </p:cNvPr>
          <p:cNvSpPr txBox="1"/>
          <p:nvPr/>
        </p:nvSpPr>
        <p:spPr>
          <a:xfrm>
            <a:off x="6390180" y="1946350"/>
            <a:ext cx="2262930" cy="646331"/>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US"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Calibri" panose="020F0502020204030204" pitchFamily="34" charset="0"/>
                <a:ea typeface="Calibri" panose="020F0502020204030204" pitchFamily="34" charset="0"/>
                <a:cs typeface="Arial" panose="020B0604020202020204" pitchFamily="34" charset="0"/>
              </a:rPr>
              <a:t>Consumers as</a:t>
            </a:r>
            <a:r>
              <a:rPr lang="fa-IR"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Calibri" panose="020F0502020204030204" pitchFamily="34" charset="0"/>
                <a:ea typeface="Calibri" panose="020F0502020204030204" pitchFamily="34" charset="0"/>
                <a:cs typeface="Arial" panose="020B0604020202020204" pitchFamily="34" charset="0"/>
              </a:rPr>
              <a:t> </a:t>
            </a:r>
            <a:r>
              <a:rPr lang="en-US"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Calibri" panose="020F0502020204030204" pitchFamily="34" charset="0"/>
                <a:ea typeface="Calibri" panose="020F0502020204030204" pitchFamily="34" charset="0"/>
                <a:cs typeface="Arial" panose="020B0604020202020204" pitchFamily="34" charset="0"/>
              </a:rPr>
              <a:t>Marketing Specialist</a:t>
            </a:r>
            <a:endParaRPr lang="en-US"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
        <p:nvSpPr>
          <p:cNvPr id="18" name="TextBox 17">
            <a:extLst>
              <a:ext uri="{FF2B5EF4-FFF2-40B4-BE49-F238E27FC236}">
                <a16:creationId xmlns:a16="http://schemas.microsoft.com/office/drawing/2014/main" id="{776D67BD-1466-0E85-91A8-19D20FC96325}"/>
              </a:ext>
            </a:extLst>
          </p:cNvPr>
          <p:cNvSpPr txBox="1"/>
          <p:nvPr/>
        </p:nvSpPr>
        <p:spPr>
          <a:xfrm>
            <a:off x="6283919" y="2836493"/>
            <a:ext cx="2475452" cy="923330"/>
          </a:xfrm>
          <a:prstGeom prst="rect">
            <a:avLst/>
          </a:prstGeom>
          <a:noFill/>
        </p:spPr>
        <p:txBody>
          <a:bodyPr wrap="square">
            <a:spAutoFit/>
          </a:bodyPr>
          <a:lstStyle/>
          <a:p>
            <a:r>
              <a:rPr lang="en-US" sz="1800" dirty="0"/>
              <a:t>Survey about packaging or taste of new products on social media</a:t>
            </a:r>
          </a:p>
        </p:txBody>
      </p:sp>
      <p:pic>
        <p:nvPicPr>
          <p:cNvPr id="19" name="Picture 18" descr="Graphical user interface&#10;&#10;Description automatically generated">
            <a:extLst>
              <a:ext uri="{FF2B5EF4-FFF2-40B4-BE49-F238E27FC236}">
                <a16:creationId xmlns:a16="http://schemas.microsoft.com/office/drawing/2014/main" id="{D3252AEC-AF83-1FD8-866B-A014653463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3573" y="4664280"/>
            <a:ext cx="2726030" cy="1805852"/>
          </a:xfrm>
          <a:prstGeom prst="rect">
            <a:avLst/>
          </a:prstGeom>
          <a:ln>
            <a:noFill/>
          </a:ln>
          <a:effectLst>
            <a:softEdge rad="112500"/>
          </a:effectLst>
        </p:spPr>
      </p:pic>
      <p:sp>
        <p:nvSpPr>
          <p:cNvPr id="22" name="TextBox 21">
            <a:extLst>
              <a:ext uri="{FF2B5EF4-FFF2-40B4-BE49-F238E27FC236}">
                <a16:creationId xmlns:a16="http://schemas.microsoft.com/office/drawing/2014/main" id="{5B405919-1A60-0B10-E252-2D8B85AFFDC0}"/>
              </a:ext>
            </a:extLst>
          </p:cNvPr>
          <p:cNvSpPr txBox="1"/>
          <p:nvPr/>
        </p:nvSpPr>
        <p:spPr>
          <a:xfrm>
            <a:off x="8919329" y="2873823"/>
            <a:ext cx="2577056" cy="1338828"/>
          </a:xfrm>
          <a:prstGeom prst="rect">
            <a:avLst/>
          </a:prstGeom>
          <a:noFill/>
        </p:spPr>
        <p:txBody>
          <a:bodyPr wrap="square">
            <a:spAutoFit/>
          </a:bodyPr>
          <a:lstStyle/>
          <a:p>
            <a:pPr marL="57150">
              <a:lnSpc>
                <a:spcPct val="90000"/>
              </a:lnSpc>
              <a:spcAft>
                <a:spcPts val="600"/>
              </a:spcAft>
            </a:pPr>
            <a:r>
              <a:rPr lang="en-US" sz="1800" dirty="0"/>
              <a:t>Holding competitions in the park and let consumers to design advertising slogan </a:t>
            </a:r>
            <a:r>
              <a:rPr lang="fa-IR" sz="1800" dirty="0"/>
              <a:t>&amp;</a:t>
            </a:r>
            <a:r>
              <a:rPr lang="en-US" sz="1800" dirty="0"/>
              <a:t> billboards</a:t>
            </a:r>
          </a:p>
        </p:txBody>
      </p:sp>
      <p:pic>
        <p:nvPicPr>
          <p:cNvPr id="23" name="Picture 22" descr="A picture containing tree, grass, outdoor, person&#10;&#10;Description automatically generated">
            <a:extLst>
              <a:ext uri="{FF2B5EF4-FFF2-40B4-BE49-F238E27FC236}">
                <a16:creationId xmlns:a16="http://schemas.microsoft.com/office/drawing/2014/main" id="{4283D6DD-10A8-1169-72E8-A73074737AF7}"/>
              </a:ext>
            </a:extLst>
          </p:cNvPr>
          <p:cNvPicPr>
            <a:picLocks noChangeAspect="1"/>
          </p:cNvPicPr>
          <p:nvPr/>
        </p:nvPicPr>
        <p:blipFill rotWithShape="1">
          <a:blip r:embed="rId5">
            <a:extLst>
              <a:ext uri="{28A0092B-C50C-407E-A947-70E740481C1C}">
                <a14:useLocalDpi xmlns:a14="http://schemas.microsoft.com/office/drawing/2010/main" val="0"/>
              </a:ext>
            </a:extLst>
          </a:blip>
          <a:srcRect l="5884" r="-1" b="-1"/>
          <a:stretch/>
        </p:blipFill>
        <p:spPr>
          <a:xfrm>
            <a:off x="9084342" y="4664279"/>
            <a:ext cx="2726030" cy="1805852"/>
          </a:xfrm>
          <a:prstGeom prst="rect">
            <a:avLst/>
          </a:prstGeom>
          <a:ln>
            <a:noFill/>
          </a:ln>
          <a:effectLst>
            <a:softEdge rad="112500"/>
          </a:effectLst>
        </p:spPr>
      </p:pic>
      <p:sp>
        <p:nvSpPr>
          <p:cNvPr id="3" name="TextBox 2">
            <a:extLst>
              <a:ext uri="{FF2B5EF4-FFF2-40B4-BE49-F238E27FC236}">
                <a16:creationId xmlns:a16="http://schemas.microsoft.com/office/drawing/2014/main" id="{9FFBB6FB-3A3D-4475-00E1-BB71CDCC6B02}"/>
              </a:ext>
            </a:extLst>
          </p:cNvPr>
          <p:cNvSpPr txBox="1"/>
          <p:nvPr/>
        </p:nvSpPr>
        <p:spPr>
          <a:xfrm>
            <a:off x="8998557" y="1954687"/>
            <a:ext cx="2262930" cy="646331"/>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US"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Calibri" panose="020F0502020204030204" pitchFamily="34" charset="0"/>
                <a:ea typeface="Calibri" panose="020F0502020204030204" pitchFamily="34" charset="0"/>
                <a:cs typeface="Arial" panose="020B0604020202020204" pitchFamily="34" charset="0"/>
              </a:rPr>
              <a:t>Consumers as</a:t>
            </a:r>
            <a:r>
              <a:rPr lang="fa-IR"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Calibri" panose="020F0502020204030204" pitchFamily="34" charset="0"/>
                <a:ea typeface="Calibri" panose="020F0502020204030204" pitchFamily="34" charset="0"/>
                <a:cs typeface="Arial" panose="020B0604020202020204" pitchFamily="34" charset="0"/>
              </a:rPr>
              <a:t> </a:t>
            </a:r>
            <a:r>
              <a:rPr lang="en-US"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Calibri" panose="020F0502020204030204" pitchFamily="34" charset="0"/>
                <a:ea typeface="Calibri" panose="020F0502020204030204" pitchFamily="34" charset="0"/>
                <a:cs typeface="Arial" panose="020B0604020202020204" pitchFamily="34" charset="0"/>
              </a:rPr>
              <a:t>Marketing Specialist</a:t>
            </a:r>
            <a:endParaRPr lang="en-US" sz="1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742844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0F274E-DCB0-EFAD-DD5D-1F74E4C36AEC}"/>
              </a:ext>
            </a:extLst>
          </p:cNvPr>
          <p:cNvSpPr txBox="1"/>
          <p:nvPr/>
        </p:nvSpPr>
        <p:spPr>
          <a:xfrm>
            <a:off x="2544024" y="4889639"/>
            <a:ext cx="6839518" cy="375552"/>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Innovation Department</a:t>
            </a:r>
          </a:p>
        </p:txBody>
      </p:sp>
      <p:sp>
        <p:nvSpPr>
          <p:cNvPr id="3" name="TextBox 2">
            <a:extLst>
              <a:ext uri="{FF2B5EF4-FFF2-40B4-BE49-F238E27FC236}">
                <a16:creationId xmlns:a16="http://schemas.microsoft.com/office/drawing/2014/main" id="{78BC6FF4-1043-2DBA-EFDA-F166752DDB85}"/>
              </a:ext>
            </a:extLst>
          </p:cNvPr>
          <p:cNvSpPr txBox="1"/>
          <p:nvPr/>
        </p:nvSpPr>
        <p:spPr>
          <a:xfrm>
            <a:off x="6123484" y="3180623"/>
            <a:ext cx="2287031" cy="369332"/>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sz="1800" dirty="0">
                <a:effectLst/>
                <a:latin typeface="Calibri" panose="020F0502020204030204" pitchFamily="34" charset="0"/>
                <a:ea typeface="Calibri" panose="020F0502020204030204" pitchFamily="34" charset="0"/>
                <a:cs typeface="Arial" panose="020B0604020202020204" pitchFamily="34" charset="0"/>
              </a:rPr>
              <a:t>R&amp;D</a:t>
            </a:r>
            <a:endParaRPr lang="en-US" dirty="0"/>
          </a:p>
        </p:txBody>
      </p:sp>
      <p:cxnSp>
        <p:nvCxnSpPr>
          <p:cNvPr id="4" name="Straight Connector 3">
            <a:extLst>
              <a:ext uri="{FF2B5EF4-FFF2-40B4-BE49-F238E27FC236}">
                <a16:creationId xmlns:a16="http://schemas.microsoft.com/office/drawing/2014/main" id="{9660D572-17B1-3D36-AB2D-28015693794A}"/>
              </a:ext>
            </a:extLst>
          </p:cNvPr>
          <p:cNvCxnSpPr>
            <a:cxnSpLocks/>
            <a:stCxn id="3" idx="2"/>
            <a:endCxn id="2" idx="0"/>
          </p:cNvCxnSpPr>
          <p:nvPr/>
        </p:nvCxnSpPr>
        <p:spPr>
          <a:xfrm flipH="1">
            <a:off x="5963783" y="3549955"/>
            <a:ext cx="1303217" cy="1339684"/>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5" name="Straight Connector 4">
            <a:extLst>
              <a:ext uri="{FF2B5EF4-FFF2-40B4-BE49-F238E27FC236}">
                <a16:creationId xmlns:a16="http://schemas.microsoft.com/office/drawing/2014/main" id="{91B39C59-BCB4-48F3-7885-14CE4F1B0347}"/>
              </a:ext>
            </a:extLst>
          </p:cNvPr>
          <p:cNvCxnSpPr>
            <a:cxnSpLocks/>
            <a:endCxn id="2" idx="0"/>
          </p:cNvCxnSpPr>
          <p:nvPr/>
        </p:nvCxnSpPr>
        <p:spPr>
          <a:xfrm>
            <a:off x="4318134" y="4442081"/>
            <a:ext cx="1645649" cy="447558"/>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6" name="Straight Connector 5">
            <a:extLst>
              <a:ext uri="{FF2B5EF4-FFF2-40B4-BE49-F238E27FC236}">
                <a16:creationId xmlns:a16="http://schemas.microsoft.com/office/drawing/2014/main" id="{E1E05767-A736-3C37-8F2D-077840CF751D}"/>
              </a:ext>
            </a:extLst>
          </p:cNvPr>
          <p:cNvCxnSpPr>
            <a:cxnSpLocks/>
            <a:endCxn id="2" idx="0"/>
          </p:cNvCxnSpPr>
          <p:nvPr/>
        </p:nvCxnSpPr>
        <p:spPr>
          <a:xfrm>
            <a:off x="2544024" y="4442081"/>
            <a:ext cx="3419759" cy="447558"/>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7" name="Straight Connector 6">
            <a:extLst>
              <a:ext uri="{FF2B5EF4-FFF2-40B4-BE49-F238E27FC236}">
                <a16:creationId xmlns:a16="http://schemas.microsoft.com/office/drawing/2014/main" id="{46C8B275-E4DC-B9BF-263B-476F38F82957}"/>
              </a:ext>
            </a:extLst>
          </p:cNvPr>
          <p:cNvCxnSpPr>
            <a:cxnSpLocks/>
            <a:endCxn id="2" idx="0"/>
          </p:cNvCxnSpPr>
          <p:nvPr/>
        </p:nvCxnSpPr>
        <p:spPr>
          <a:xfrm>
            <a:off x="822560" y="4442081"/>
            <a:ext cx="5141223" cy="447558"/>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8" name="Straight Connector 7">
            <a:extLst>
              <a:ext uri="{FF2B5EF4-FFF2-40B4-BE49-F238E27FC236}">
                <a16:creationId xmlns:a16="http://schemas.microsoft.com/office/drawing/2014/main" id="{6C79DAEF-FDAF-0932-DD29-D29E3141EBB9}"/>
              </a:ext>
            </a:extLst>
          </p:cNvPr>
          <p:cNvCxnSpPr/>
          <p:nvPr/>
        </p:nvCxnSpPr>
        <p:spPr>
          <a:xfrm flipH="1">
            <a:off x="1749305" y="2710807"/>
            <a:ext cx="3944845" cy="444773"/>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9" name="Straight Connector 8">
            <a:extLst>
              <a:ext uri="{FF2B5EF4-FFF2-40B4-BE49-F238E27FC236}">
                <a16:creationId xmlns:a16="http://schemas.microsoft.com/office/drawing/2014/main" id="{C307DB9C-6CC6-4E67-E8A2-3D025BE7544C}"/>
              </a:ext>
            </a:extLst>
          </p:cNvPr>
          <p:cNvCxnSpPr/>
          <p:nvPr/>
        </p:nvCxnSpPr>
        <p:spPr>
          <a:xfrm flipH="1">
            <a:off x="3510698" y="2704527"/>
            <a:ext cx="2223381" cy="444773"/>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10" name="Straight Connector 9">
            <a:extLst>
              <a:ext uri="{FF2B5EF4-FFF2-40B4-BE49-F238E27FC236}">
                <a16:creationId xmlns:a16="http://schemas.microsoft.com/office/drawing/2014/main" id="{B291EA3C-2F6A-713A-5BD2-DE2872C45EB1}"/>
              </a:ext>
            </a:extLst>
          </p:cNvPr>
          <p:cNvCxnSpPr/>
          <p:nvPr/>
        </p:nvCxnSpPr>
        <p:spPr>
          <a:xfrm flipH="1">
            <a:off x="5244879" y="2710807"/>
            <a:ext cx="449271" cy="444773"/>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11" name="Straight Connector 10">
            <a:extLst>
              <a:ext uri="{FF2B5EF4-FFF2-40B4-BE49-F238E27FC236}">
                <a16:creationId xmlns:a16="http://schemas.microsoft.com/office/drawing/2014/main" id="{36A5FB6F-2471-D181-CACB-90B464BF60D4}"/>
              </a:ext>
            </a:extLst>
          </p:cNvPr>
          <p:cNvCxnSpPr>
            <a:cxnSpLocks/>
            <a:endCxn id="3" idx="0"/>
          </p:cNvCxnSpPr>
          <p:nvPr/>
        </p:nvCxnSpPr>
        <p:spPr>
          <a:xfrm flipH="1">
            <a:off x="7267000" y="2737838"/>
            <a:ext cx="95773" cy="442785"/>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12" name="Straight Connector 11">
            <a:extLst>
              <a:ext uri="{FF2B5EF4-FFF2-40B4-BE49-F238E27FC236}">
                <a16:creationId xmlns:a16="http://schemas.microsoft.com/office/drawing/2014/main" id="{71832907-630D-EFA1-21AF-BE9A6DE29ED2}"/>
              </a:ext>
            </a:extLst>
          </p:cNvPr>
          <p:cNvCxnSpPr>
            <a:cxnSpLocks/>
            <a:endCxn id="15" idx="0"/>
          </p:cNvCxnSpPr>
          <p:nvPr/>
        </p:nvCxnSpPr>
        <p:spPr>
          <a:xfrm>
            <a:off x="5006753" y="3363803"/>
            <a:ext cx="2332898" cy="449034"/>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13" name="TextBox 12">
            <a:extLst>
              <a:ext uri="{FF2B5EF4-FFF2-40B4-BE49-F238E27FC236}">
                <a16:creationId xmlns:a16="http://schemas.microsoft.com/office/drawing/2014/main" id="{BD05D436-0EB0-6F16-7CD5-6EF65B50FC31}"/>
              </a:ext>
            </a:extLst>
          </p:cNvPr>
          <p:cNvSpPr txBox="1"/>
          <p:nvPr/>
        </p:nvSpPr>
        <p:spPr>
          <a:xfrm>
            <a:off x="4810322" y="3810166"/>
            <a:ext cx="1478422" cy="369332"/>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Procurement</a:t>
            </a:r>
            <a:endParaRPr lang="en-US" dirty="0"/>
          </a:p>
        </p:txBody>
      </p:sp>
      <p:sp>
        <p:nvSpPr>
          <p:cNvPr id="14" name="TextBox 13">
            <a:extLst>
              <a:ext uri="{FF2B5EF4-FFF2-40B4-BE49-F238E27FC236}">
                <a16:creationId xmlns:a16="http://schemas.microsoft.com/office/drawing/2014/main" id="{C8BED77F-BDA3-2869-439C-257D1A2EAD00}"/>
              </a:ext>
            </a:extLst>
          </p:cNvPr>
          <p:cNvSpPr txBox="1"/>
          <p:nvPr/>
        </p:nvSpPr>
        <p:spPr>
          <a:xfrm>
            <a:off x="8693998" y="3169843"/>
            <a:ext cx="1741258" cy="369332"/>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sz="1800" dirty="0">
                <a:effectLst/>
                <a:latin typeface="Calibri" panose="020F0502020204030204" pitchFamily="34" charset="0"/>
                <a:ea typeface="Calibri" panose="020F0502020204030204" pitchFamily="34" charset="0"/>
                <a:cs typeface="Arial" panose="020B0604020202020204" pitchFamily="34" charset="0"/>
              </a:rPr>
              <a:t>Human resource</a:t>
            </a:r>
            <a:endParaRPr lang="en-US" dirty="0"/>
          </a:p>
        </p:txBody>
      </p:sp>
      <p:sp>
        <p:nvSpPr>
          <p:cNvPr id="15" name="TextBox 14">
            <a:extLst>
              <a:ext uri="{FF2B5EF4-FFF2-40B4-BE49-F238E27FC236}">
                <a16:creationId xmlns:a16="http://schemas.microsoft.com/office/drawing/2014/main" id="{B612E490-3C43-017F-9D6B-3184564FD873}"/>
              </a:ext>
            </a:extLst>
          </p:cNvPr>
          <p:cNvSpPr txBox="1"/>
          <p:nvPr/>
        </p:nvSpPr>
        <p:spPr>
          <a:xfrm>
            <a:off x="6675350" y="3812837"/>
            <a:ext cx="1328602" cy="369332"/>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sz="1800" dirty="0">
                <a:effectLst/>
                <a:latin typeface="Calibri" panose="020F0502020204030204" pitchFamily="34" charset="0"/>
                <a:ea typeface="Calibri" panose="020F0502020204030204" pitchFamily="34" charset="0"/>
                <a:cs typeface="Arial" panose="020B0604020202020204" pitchFamily="34" charset="0"/>
              </a:rPr>
              <a:t>Engineering</a:t>
            </a:r>
            <a:endParaRPr lang="en-US" dirty="0"/>
          </a:p>
        </p:txBody>
      </p:sp>
      <p:sp>
        <p:nvSpPr>
          <p:cNvPr id="16" name="TextBox 15">
            <a:extLst>
              <a:ext uri="{FF2B5EF4-FFF2-40B4-BE49-F238E27FC236}">
                <a16:creationId xmlns:a16="http://schemas.microsoft.com/office/drawing/2014/main" id="{CC592003-C6CB-DB88-3A58-D3E12C838B2E}"/>
              </a:ext>
            </a:extLst>
          </p:cNvPr>
          <p:cNvSpPr txBox="1"/>
          <p:nvPr/>
        </p:nvSpPr>
        <p:spPr>
          <a:xfrm>
            <a:off x="3470769" y="2335255"/>
            <a:ext cx="6839518" cy="375552"/>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Project Management Group (PMG)</a:t>
            </a:r>
          </a:p>
        </p:txBody>
      </p:sp>
      <p:sp>
        <p:nvSpPr>
          <p:cNvPr id="17" name="TextBox 16">
            <a:extLst>
              <a:ext uri="{FF2B5EF4-FFF2-40B4-BE49-F238E27FC236}">
                <a16:creationId xmlns:a16="http://schemas.microsoft.com/office/drawing/2014/main" id="{F1FD3123-ED33-A696-6849-EDAF92687EB5}"/>
              </a:ext>
            </a:extLst>
          </p:cNvPr>
          <p:cNvSpPr txBox="1"/>
          <p:nvPr/>
        </p:nvSpPr>
        <p:spPr>
          <a:xfrm>
            <a:off x="690180" y="3301684"/>
            <a:ext cx="1342585" cy="369332"/>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sz="1800" dirty="0">
                <a:effectLst/>
                <a:latin typeface="Calibri" panose="020F0502020204030204" pitchFamily="34" charset="0"/>
                <a:ea typeface="Calibri" panose="020F0502020204030204" pitchFamily="34" charset="0"/>
                <a:cs typeface="Arial" panose="020B0604020202020204" pitchFamily="34" charset="0"/>
              </a:rPr>
              <a:t>Marketing</a:t>
            </a:r>
            <a:endParaRPr lang="en-US" dirty="0"/>
          </a:p>
        </p:txBody>
      </p:sp>
      <p:sp>
        <p:nvSpPr>
          <p:cNvPr id="18" name="TextBox 17">
            <a:extLst>
              <a:ext uri="{FF2B5EF4-FFF2-40B4-BE49-F238E27FC236}">
                <a16:creationId xmlns:a16="http://schemas.microsoft.com/office/drawing/2014/main" id="{996EA404-37A3-ED3C-CB09-BA69482CBB3A}"/>
              </a:ext>
            </a:extLst>
          </p:cNvPr>
          <p:cNvSpPr txBox="1"/>
          <p:nvPr/>
        </p:nvSpPr>
        <p:spPr>
          <a:xfrm>
            <a:off x="2694853" y="3288989"/>
            <a:ext cx="1551832" cy="369332"/>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t>Production</a:t>
            </a:r>
          </a:p>
        </p:txBody>
      </p:sp>
      <p:cxnSp>
        <p:nvCxnSpPr>
          <p:cNvPr id="19" name="Straight Connector 18">
            <a:extLst>
              <a:ext uri="{FF2B5EF4-FFF2-40B4-BE49-F238E27FC236}">
                <a16:creationId xmlns:a16="http://schemas.microsoft.com/office/drawing/2014/main" id="{6D54A971-019A-6890-FB43-CECD310B9D7F}"/>
              </a:ext>
            </a:extLst>
          </p:cNvPr>
          <p:cNvCxnSpPr>
            <a:cxnSpLocks/>
            <a:stCxn id="15" idx="2"/>
            <a:endCxn id="2" idx="0"/>
          </p:cNvCxnSpPr>
          <p:nvPr/>
        </p:nvCxnSpPr>
        <p:spPr>
          <a:xfrm flipH="1">
            <a:off x="5963783" y="4182169"/>
            <a:ext cx="1375868" cy="707470"/>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0" name="Straight Connector 19">
            <a:extLst>
              <a:ext uri="{FF2B5EF4-FFF2-40B4-BE49-F238E27FC236}">
                <a16:creationId xmlns:a16="http://schemas.microsoft.com/office/drawing/2014/main" id="{B4E8AC3E-8D63-1072-9BFE-B072E95D8D6A}"/>
              </a:ext>
            </a:extLst>
          </p:cNvPr>
          <p:cNvCxnSpPr>
            <a:cxnSpLocks/>
            <a:stCxn id="16" idx="2"/>
            <a:endCxn id="14" idx="0"/>
          </p:cNvCxnSpPr>
          <p:nvPr/>
        </p:nvCxnSpPr>
        <p:spPr>
          <a:xfrm>
            <a:off x="6890528" y="2710807"/>
            <a:ext cx="2674099" cy="459036"/>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1" name="Straight Connector 20">
            <a:extLst>
              <a:ext uri="{FF2B5EF4-FFF2-40B4-BE49-F238E27FC236}">
                <a16:creationId xmlns:a16="http://schemas.microsoft.com/office/drawing/2014/main" id="{FC6B34D3-F4A4-2E49-EA95-CA22AA3A9893}"/>
              </a:ext>
            </a:extLst>
          </p:cNvPr>
          <p:cNvCxnSpPr>
            <a:cxnSpLocks/>
            <a:stCxn id="14" idx="2"/>
            <a:endCxn id="2" idx="0"/>
          </p:cNvCxnSpPr>
          <p:nvPr/>
        </p:nvCxnSpPr>
        <p:spPr>
          <a:xfrm flipH="1">
            <a:off x="5963783" y="3539175"/>
            <a:ext cx="3600844" cy="1350464"/>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2" name="Straight Connector 21">
            <a:extLst>
              <a:ext uri="{FF2B5EF4-FFF2-40B4-BE49-F238E27FC236}">
                <a16:creationId xmlns:a16="http://schemas.microsoft.com/office/drawing/2014/main" id="{04626449-432B-7480-CB45-0D6535DB2DD7}"/>
              </a:ext>
            </a:extLst>
          </p:cNvPr>
          <p:cNvCxnSpPr>
            <a:cxnSpLocks/>
            <a:stCxn id="15" idx="1"/>
            <a:endCxn id="3" idx="3"/>
          </p:cNvCxnSpPr>
          <p:nvPr/>
        </p:nvCxnSpPr>
        <p:spPr>
          <a:xfrm flipV="1">
            <a:off x="6675350" y="3365289"/>
            <a:ext cx="1735165" cy="632214"/>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3" name="Straight Connector 22">
            <a:extLst>
              <a:ext uri="{FF2B5EF4-FFF2-40B4-BE49-F238E27FC236}">
                <a16:creationId xmlns:a16="http://schemas.microsoft.com/office/drawing/2014/main" id="{E2E28A1E-527D-F606-9B69-06B33B1B968A}"/>
              </a:ext>
            </a:extLst>
          </p:cNvPr>
          <p:cNvCxnSpPr>
            <a:cxnSpLocks/>
          </p:cNvCxnSpPr>
          <p:nvPr/>
        </p:nvCxnSpPr>
        <p:spPr>
          <a:xfrm flipH="1" flipV="1">
            <a:off x="5970364" y="3320759"/>
            <a:ext cx="398239" cy="6249"/>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4" name="Straight Connector 23">
            <a:extLst>
              <a:ext uri="{FF2B5EF4-FFF2-40B4-BE49-F238E27FC236}">
                <a16:creationId xmlns:a16="http://schemas.microsoft.com/office/drawing/2014/main" id="{AB14CE1D-979A-3176-A841-CBFF82D21056}"/>
              </a:ext>
            </a:extLst>
          </p:cNvPr>
          <p:cNvCxnSpPr>
            <a:cxnSpLocks/>
            <a:stCxn id="13" idx="1"/>
            <a:endCxn id="18" idx="3"/>
          </p:cNvCxnSpPr>
          <p:nvPr/>
        </p:nvCxnSpPr>
        <p:spPr>
          <a:xfrm flipH="1" flipV="1">
            <a:off x="4246685" y="3473655"/>
            <a:ext cx="563637" cy="521177"/>
          </a:xfrm>
          <a:prstGeom prst="lin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25" name="TextBox 24">
            <a:extLst>
              <a:ext uri="{FF2B5EF4-FFF2-40B4-BE49-F238E27FC236}">
                <a16:creationId xmlns:a16="http://schemas.microsoft.com/office/drawing/2014/main" id="{61E341C8-CC36-D732-E8E6-3793D620268D}"/>
              </a:ext>
            </a:extLst>
          </p:cNvPr>
          <p:cNvSpPr txBox="1"/>
          <p:nvPr/>
        </p:nvSpPr>
        <p:spPr>
          <a:xfrm>
            <a:off x="2945579" y="453693"/>
            <a:ext cx="5364978" cy="707886"/>
          </a:xfrm>
          <a:prstGeom prst="rect">
            <a:avLst/>
          </a:prstGeom>
          <a:noFill/>
        </p:spPr>
        <p:txBody>
          <a:bodyPr wrap="square">
            <a:spAutoFit/>
          </a:bodyPr>
          <a:lstStyle/>
          <a:p>
            <a:pPr algn="ctr"/>
            <a:r>
              <a:rPr lang="en-US" sz="4000" b="1" dirty="0">
                <a:ln w="22225">
                  <a:solidFill>
                    <a:schemeClr val="accent2"/>
                  </a:solidFill>
                  <a:prstDash val="solid"/>
                </a:ln>
                <a:solidFill>
                  <a:schemeClr val="accent2">
                    <a:lumMod val="40000"/>
                    <a:lumOff val="60000"/>
                  </a:schemeClr>
                </a:solidFill>
                <a:latin typeface="Calibri" panose="020F0502020204030204" pitchFamily="34" charset="0"/>
                <a:ea typeface="Calibri" panose="020F0502020204030204" pitchFamily="34" charset="0"/>
                <a:cs typeface="Arial" panose="020B0604020202020204" pitchFamily="34" charset="0"/>
              </a:rPr>
              <a:t>Departments Flowchart</a:t>
            </a:r>
            <a:endParaRPr lang="en-US" sz="4000" b="1" dirty="0">
              <a:ln w="22225">
                <a:solidFill>
                  <a:schemeClr val="accent2"/>
                </a:solidFill>
                <a:prstDash val="solid"/>
              </a:ln>
              <a:solidFill>
                <a:schemeClr val="accent2">
                  <a:lumMod val="40000"/>
                  <a:lumOff val="60000"/>
                </a:schemeClr>
              </a:solidFill>
            </a:endParaRPr>
          </a:p>
        </p:txBody>
      </p:sp>
      <p:sp>
        <p:nvSpPr>
          <p:cNvPr id="26" name="TextBox 25">
            <a:extLst>
              <a:ext uri="{FF2B5EF4-FFF2-40B4-BE49-F238E27FC236}">
                <a16:creationId xmlns:a16="http://schemas.microsoft.com/office/drawing/2014/main" id="{28E1CBAF-B4F7-DFAB-C7F8-FDABF60866C0}"/>
              </a:ext>
            </a:extLst>
          </p:cNvPr>
          <p:cNvSpPr txBox="1"/>
          <p:nvPr/>
        </p:nvSpPr>
        <p:spPr>
          <a:xfrm>
            <a:off x="740337" y="5467821"/>
            <a:ext cx="6114516" cy="646331"/>
          </a:xfrm>
          <a:prstGeom prst="rect">
            <a:avLst/>
          </a:prstGeom>
          <a:noFill/>
        </p:spPr>
        <p:txBody>
          <a:bodyPr wrap="square">
            <a:spAutoFit/>
          </a:bodyPr>
          <a:lstStyle/>
          <a:p>
            <a:pPr marL="285750" indent="-285750">
              <a:buFont typeface="Wingdings" panose="05000000000000000000" pitchFamily="2" charset="2"/>
              <a:buChar char="ü"/>
            </a:pPr>
            <a:r>
              <a:rPr lang="en-US" sz="1800" dirty="0">
                <a:latin typeface="Calibri" panose="020F0502020204030204" pitchFamily="34" charset="0"/>
                <a:ea typeface="Calibri" panose="020F0502020204030204" pitchFamily="34" charset="0"/>
                <a:cs typeface="Arial" panose="020B0604020202020204" pitchFamily="34" charset="0"/>
              </a:rPr>
              <a:t>Weekly collecting data</a:t>
            </a:r>
          </a:p>
          <a:p>
            <a:pPr marL="285750" indent="-285750">
              <a:buFont typeface="Wingdings" panose="05000000000000000000" pitchFamily="2" charset="2"/>
              <a:buChar char="ü"/>
            </a:pPr>
            <a:r>
              <a:rPr lang="en-US" sz="1800" dirty="0">
                <a:effectLst/>
                <a:latin typeface="Calibri" panose="020F0502020204030204" pitchFamily="34" charset="0"/>
                <a:ea typeface="Calibri" panose="020F0502020204030204" pitchFamily="34" charset="0"/>
                <a:cs typeface="Arial" panose="020B0604020202020204" pitchFamily="34" charset="0"/>
              </a:rPr>
              <a:t>Giving Ideas to the relevant department</a:t>
            </a:r>
          </a:p>
        </p:txBody>
      </p:sp>
      <p:cxnSp>
        <p:nvCxnSpPr>
          <p:cNvPr id="31" name="Straight Connector 30">
            <a:extLst>
              <a:ext uri="{FF2B5EF4-FFF2-40B4-BE49-F238E27FC236}">
                <a16:creationId xmlns:a16="http://schemas.microsoft.com/office/drawing/2014/main" id="{FC19561F-5EFC-E04E-A773-F8D08A72F945}"/>
              </a:ext>
            </a:extLst>
          </p:cNvPr>
          <p:cNvCxnSpPr>
            <a:cxnSpLocks/>
            <a:endCxn id="17" idx="0"/>
          </p:cNvCxnSpPr>
          <p:nvPr/>
        </p:nvCxnSpPr>
        <p:spPr>
          <a:xfrm flipH="1">
            <a:off x="1361473" y="2702264"/>
            <a:ext cx="4375405" cy="59942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EECB0D8F-25E1-C7B4-7837-090927763573}"/>
              </a:ext>
            </a:extLst>
          </p:cNvPr>
          <p:cNvCxnSpPr>
            <a:cxnSpLocks/>
            <a:endCxn id="18" idx="0"/>
          </p:cNvCxnSpPr>
          <p:nvPr/>
        </p:nvCxnSpPr>
        <p:spPr>
          <a:xfrm flipH="1">
            <a:off x="3470769" y="2695984"/>
            <a:ext cx="2306038" cy="593005"/>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34" name="Straight Connector 33">
            <a:extLst>
              <a:ext uri="{FF2B5EF4-FFF2-40B4-BE49-F238E27FC236}">
                <a16:creationId xmlns:a16="http://schemas.microsoft.com/office/drawing/2014/main" id="{774D9064-829D-1C74-2F67-BBA23CD3F4DE}"/>
              </a:ext>
            </a:extLst>
          </p:cNvPr>
          <p:cNvCxnSpPr>
            <a:cxnSpLocks/>
            <a:endCxn id="3" idx="0"/>
          </p:cNvCxnSpPr>
          <p:nvPr/>
        </p:nvCxnSpPr>
        <p:spPr>
          <a:xfrm>
            <a:off x="5736878" y="2702264"/>
            <a:ext cx="1530122" cy="478359"/>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37" name="Straight Connector 36">
            <a:extLst>
              <a:ext uri="{FF2B5EF4-FFF2-40B4-BE49-F238E27FC236}">
                <a16:creationId xmlns:a16="http://schemas.microsoft.com/office/drawing/2014/main" id="{9A12E2FE-1E11-0CBC-C30D-70984CB48F3C}"/>
              </a:ext>
            </a:extLst>
          </p:cNvPr>
          <p:cNvCxnSpPr>
            <a:cxnSpLocks/>
          </p:cNvCxnSpPr>
          <p:nvPr/>
        </p:nvCxnSpPr>
        <p:spPr>
          <a:xfrm>
            <a:off x="5736878" y="2702264"/>
            <a:ext cx="3870477" cy="459036"/>
          </a:xfrm>
          <a:prstGeom prst="line">
            <a:avLst/>
          </a:prstGeom>
          <a:ln/>
        </p:spPr>
        <p:style>
          <a:lnRef idx="1">
            <a:schemeClr val="accent2"/>
          </a:lnRef>
          <a:fillRef idx="0">
            <a:schemeClr val="accent2"/>
          </a:fillRef>
          <a:effectRef idx="0">
            <a:schemeClr val="accent2"/>
          </a:effectRef>
          <a:fontRef idx="minor">
            <a:schemeClr val="tx1"/>
          </a:fontRef>
        </p:style>
      </p:cxnSp>
      <p:sp>
        <p:nvSpPr>
          <p:cNvPr id="49" name="TextBox 48">
            <a:extLst>
              <a:ext uri="{FF2B5EF4-FFF2-40B4-BE49-F238E27FC236}">
                <a16:creationId xmlns:a16="http://schemas.microsoft.com/office/drawing/2014/main" id="{7D943BC7-4C16-E0CD-40D7-06CF203A8336}"/>
              </a:ext>
            </a:extLst>
          </p:cNvPr>
          <p:cNvSpPr txBox="1"/>
          <p:nvPr/>
        </p:nvSpPr>
        <p:spPr>
          <a:xfrm>
            <a:off x="1078012" y="1249724"/>
            <a:ext cx="1466012" cy="369332"/>
          </a:xfrm>
          <a:prstGeom prst="rect">
            <a:avLst/>
          </a:prstGeom>
          <a:solidFill>
            <a:srgbClr val="C000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New Product</a:t>
            </a:r>
            <a:endParaRPr lang="en-US" dirty="0"/>
          </a:p>
        </p:txBody>
      </p:sp>
      <p:cxnSp>
        <p:nvCxnSpPr>
          <p:cNvPr id="50" name="Straight Connector 49">
            <a:extLst>
              <a:ext uri="{FF2B5EF4-FFF2-40B4-BE49-F238E27FC236}">
                <a16:creationId xmlns:a16="http://schemas.microsoft.com/office/drawing/2014/main" id="{DFE3E19E-C130-1953-6D4C-09C8F9384F85}"/>
              </a:ext>
            </a:extLst>
          </p:cNvPr>
          <p:cNvCxnSpPr>
            <a:cxnSpLocks/>
            <a:stCxn id="49" idx="2"/>
            <a:endCxn id="17" idx="0"/>
          </p:cNvCxnSpPr>
          <p:nvPr/>
        </p:nvCxnSpPr>
        <p:spPr>
          <a:xfrm flipH="1">
            <a:off x="1361473" y="1619056"/>
            <a:ext cx="449545" cy="1682628"/>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53" name="Straight Connector 52">
            <a:extLst>
              <a:ext uri="{FF2B5EF4-FFF2-40B4-BE49-F238E27FC236}">
                <a16:creationId xmlns:a16="http://schemas.microsoft.com/office/drawing/2014/main" id="{41BDD861-9DE3-78E0-8C93-C7885266DE23}"/>
              </a:ext>
            </a:extLst>
          </p:cNvPr>
          <p:cNvCxnSpPr>
            <a:cxnSpLocks/>
            <a:stCxn id="16" idx="0"/>
            <a:endCxn id="49" idx="2"/>
          </p:cNvCxnSpPr>
          <p:nvPr/>
        </p:nvCxnSpPr>
        <p:spPr>
          <a:xfrm flipH="1" flipV="1">
            <a:off x="1811018" y="1619056"/>
            <a:ext cx="5079510" cy="716199"/>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65" name="Straight Connector 64">
            <a:extLst>
              <a:ext uri="{FF2B5EF4-FFF2-40B4-BE49-F238E27FC236}">
                <a16:creationId xmlns:a16="http://schemas.microsoft.com/office/drawing/2014/main" id="{AE142225-6007-219B-171D-E69CA24986A3}"/>
              </a:ext>
            </a:extLst>
          </p:cNvPr>
          <p:cNvCxnSpPr>
            <a:cxnSpLocks/>
            <a:stCxn id="3" idx="2"/>
            <a:endCxn id="15" idx="0"/>
          </p:cNvCxnSpPr>
          <p:nvPr/>
        </p:nvCxnSpPr>
        <p:spPr>
          <a:xfrm>
            <a:off x="7267000" y="3549955"/>
            <a:ext cx="72651" cy="262882"/>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68" name="Straight Connector 67">
            <a:extLst>
              <a:ext uri="{FF2B5EF4-FFF2-40B4-BE49-F238E27FC236}">
                <a16:creationId xmlns:a16="http://schemas.microsoft.com/office/drawing/2014/main" id="{A47C4711-3104-A4AF-EF58-DEE802683A6B}"/>
              </a:ext>
            </a:extLst>
          </p:cNvPr>
          <p:cNvCxnSpPr>
            <a:cxnSpLocks/>
            <a:stCxn id="13" idx="0"/>
            <a:endCxn id="3" idx="2"/>
          </p:cNvCxnSpPr>
          <p:nvPr/>
        </p:nvCxnSpPr>
        <p:spPr>
          <a:xfrm flipV="1">
            <a:off x="5549533" y="3549955"/>
            <a:ext cx="1717467" cy="260211"/>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71" name="Straight Connector 70">
            <a:extLst>
              <a:ext uri="{FF2B5EF4-FFF2-40B4-BE49-F238E27FC236}">
                <a16:creationId xmlns:a16="http://schemas.microsoft.com/office/drawing/2014/main" id="{EAF066A3-CD14-CC30-9B1B-E7C949A08B36}"/>
              </a:ext>
            </a:extLst>
          </p:cNvPr>
          <p:cNvCxnSpPr>
            <a:cxnSpLocks/>
            <a:stCxn id="13" idx="3"/>
            <a:endCxn id="15" idx="1"/>
          </p:cNvCxnSpPr>
          <p:nvPr/>
        </p:nvCxnSpPr>
        <p:spPr>
          <a:xfrm>
            <a:off x="6288744" y="3994832"/>
            <a:ext cx="386606" cy="2671"/>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94" name="Straight Connector 93">
            <a:extLst>
              <a:ext uri="{FF2B5EF4-FFF2-40B4-BE49-F238E27FC236}">
                <a16:creationId xmlns:a16="http://schemas.microsoft.com/office/drawing/2014/main" id="{5549706E-BA70-1632-1C14-90422C4B28C9}"/>
              </a:ext>
            </a:extLst>
          </p:cNvPr>
          <p:cNvCxnSpPr>
            <a:cxnSpLocks/>
            <a:endCxn id="14" idx="2"/>
          </p:cNvCxnSpPr>
          <p:nvPr/>
        </p:nvCxnSpPr>
        <p:spPr>
          <a:xfrm flipV="1">
            <a:off x="7771122" y="3539175"/>
            <a:ext cx="1793505" cy="1339684"/>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97" name="Straight Connector 96">
            <a:extLst>
              <a:ext uri="{FF2B5EF4-FFF2-40B4-BE49-F238E27FC236}">
                <a16:creationId xmlns:a16="http://schemas.microsoft.com/office/drawing/2014/main" id="{78557997-F2F8-EDBC-1D27-670D1A5AA5DA}"/>
              </a:ext>
            </a:extLst>
          </p:cNvPr>
          <p:cNvCxnSpPr>
            <a:cxnSpLocks/>
            <a:stCxn id="2" idx="0"/>
            <a:endCxn id="15" idx="2"/>
          </p:cNvCxnSpPr>
          <p:nvPr/>
        </p:nvCxnSpPr>
        <p:spPr>
          <a:xfrm flipV="1">
            <a:off x="5963783" y="4182169"/>
            <a:ext cx="1375868" cy="707470"/>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0" name="Straight Connector 99">
            <a:extLst>
              <a:ext uri="{FF2B5EF4-FFF2-40B4-BE49-F238E27FC236}">
                <a16:creationId xmlns:a16="http://schemas.microsoft.com/office/drawing/2014/main" id="{904F0BCD-DBF2-F41B-2930-CD0E0E6DECD0}"/>
              </a:ext>
            </a:extLst>
          </p:cNvPr>
          <p:cNvCxnSpPr>
            <a:cxnSpLocks/>
            <a:stCxn id="2" idx="0"/>
            <a:endCxn id="13" idx="2"/>
          </p:cNvCxnSpPr>
          <p:nvPr/>
        </p:nvCxnSpPr>
        <p:spPr>
          <a:xfrm flipH="1" flipV="1">
            <a:off x="5549533" y="4179498"/>
            <a:ext cx="414250" cy="710141"/>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6" name="Straight Connector 105">
            <a:extLst>
              <a:ext uri="{FF2B5EF4-FFF2-40B4-BE49-F238E27FC236}">
                <a16:creationId xmlns:a16="http://schemas.microsoft.com/office/drawing/2014/main" id="{8F12CE76-0E63-F13B-4156-C74B239031C5}"/>
              </a:ext>
            </a:extLst>
          </p:cNvPr>
          <p:cNvCxnSpPr>
            <a:cxnSpLocks/>
            <a:stCxn id="2" idx="0"/>
            <a:endCxn id="18" idx="2"/>
          </p:cNvCxnSpPr>
          <p:nvPr/>
        </p:nvCxnSpPr>
        <p:spPr>
          <a:xfrm flipH="1" flipV="1">
            <a:off x="3470769" y="3658321"/>
            <a:ext cx="2493014" cy="1231318"/>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09" name="Straight Connector 108">
            <a:extLst>
              <a:ext uri="{FF2B5EF4-FFF2-40B4-BE49-F238E27FC236}">
                <a16:creationId xmlns:a16="http://schemas.microsoft.com/office/drawing/2014/main" id="{FFDD0A83-34CA-9754-868C-0F96E4AA9782}"/>
              </a:ext>
            </a:extLst>
          </p:cNvPr>
          <p:cNvCxnSpPr>
            <a:cxnSpLocks/>
            <a:stCxn id="2" idx="0"/>
            <a:endCxn id="17" idx="2"/>
          </p:cNvCxnSpPr>
          <p:nvPr/>
        </p:nvCxnSpPr>
        <p:spPr>
          <a:xfrm flipH="1" flipV="1">
            <a:off x="1361473" y="3671016"/>
            <a:ext cx="4602310" cy="1218623"/>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27" name="Straight Connector 126">
            <a:extLst>
              <a:ext uri="{FF2B5EF4-FFF2-40B4-BE49-F238E27FC236}">
                <a16:creationId xmlns:a16="http://schemas.microsoft.com/office/drawing/2014/main" id="{91D65842-819B-1AF0-5041-F9829AE318EA}"/>
              </a:ext>
            </a:extLst>
          </p:cNvPr>
          <p:cNvCxnSpPr>
            <a:cxnSpLocks/>
            <a:stCxn id="13" idx="1"/>
            <a:endCxn id="18" idx="2"/>
          </p:cNvCxnSpPr>
          <p:nvPr/>
        </p:nvCxnSpPr>
        <p:spPr>
          <a:xfrm flipH="1" flipV="1">
            <a:off x="3470769" y="3658321"/>
            <a:ext cx="1339553" cy="336511"/>
          </a:xfrm>
          <a:prstGeom prst="line">
            <a:avLst/>
          </a:prstGeom>
          <a:ln/>
        </p:spPr>
        <p:style>
          <a:lnRef idx="1">
            <a:schemeClr val="accent2"/>
          </a:lnRef>
          <a:fillRef idx="0">
            <a:schemeClr val="accent2"/>
          </a:fillRef>
          <a:effectRef idx="0">
            <a:schemeClr val="accent2"/>
          </a:effectRef>
          <a:fontRef idx="minor">
            <a:schemeClr val="tx1"/>
          </a:fontRef>
        </p:style>
      </p:cxnSp>
      <p:cxnSp>
        <p:nvCxnSpPr>
          <p:cNvPr id="173" name="Straight Connector 172">
            <a:extLst>
              <a:ext uri="{FF2B5EF4-FFF2-40B4-BE49-F238E27FC236}">
                <a16:creationId xmlns:a16="http://schemas.microsoft.com/office/drawing/2014/main" id="{E94A58FB-A680-6A1A-BB09-B51A4792EF10}"/>
              </a:ext>
            </a:extLst>
          </p:cNvPr>
          <p:cNvCxnSpPr>
            <a:cxnSpLocks/>
          </p:cNvCxnSpPr>
          <p:nvPr/>
        </p:nvCxnSpPr>
        <p:spPr>
          <a:xfrm flipV="1">
            <a:off x="7764205" y="3549955"/>
            <a:ext cx="603303" cy="1328904"/>
          </a:xfrm>
          <a:prstGeom prst="line">
            <a:avLst/>
          </a:prstGeom>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988937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17D1897-2800-0B4F-41BA-A12296E8BFB6}"/>
              </a:ext>
            </a:extLst>
          </p:cNvPr>
          <p:cNvSpPr txBox="1"/>
          <p:nvPr/>
        </p:nvSpPr>
        <p:spPr>
          <a:xfrm>
            <a:off x="1762276" y="734750"/>
            <a:ext cx="7727177" cy="707886"/>
          </a:xfrm>
          <a:prstGeom prst="rect">
            <a:avLst/>
          </a:prstGeom>
          <a:noFill/>
        </p:spPr>
        <p:txBody>
          <a:bodyPr wrap="square">
            <a:spAutoFit/>
          </a:bodyPr>
          <a:lstStyle/>
          <a:p>
            <a:pPr algn="ctr"/>
            <a:r>
              <a:rPr lang="en-US" sz="4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Project Management Group (PMG)</a:t>
            </a:r>
          </a:p>
        </p:txBody>
      </p:sp>
      <p:pic>
        <p:nvPicPr>
          <p:cNvPr id="5" name="Picture 4" descr="A group of people in a room&#10;&#10;Description automatically generated with medium confidence">
            <a:extLst>
              <a:ext uri="{FF2B5EF4-FFF2-40B4-BE49-F238E27FC236}">
                <a16:creationId xmlns:a16="http://schemas.microsoft.com/office/drawing/2014/main" id="{BC13BDE0-3F1A-5032-F9DA-43C647379ECE}"/>
              </a:ext>
            </a:extLst>
          </p:cNvPr>
          <p:cNvPicPr>
            <a:picLocks noChangeAspect="1"/>
          </p:cNvPicPr>
          <p:nvPr/>
        </p:nvPicPr>
        <p:blipFill rotWithShape="1">
          <a:blip r:embed="rId3">
            <a:extLst>
              <a:ext uri="{28A0092B-C50C-407E-A947-70E740481C1C}">
                <a14:useLocalDpi xmlns:a14="http://schemas.microsoft.com/office/drawing/2010/main" val="0"/>
              </a:ext>
            </a:extLst>
          </a:blip>
          <a:srcRect t="10904" r="10"/>
          <a:stretch/>
        </p:blipFill>
        <p:spPr>
          <a:xfrm>
            <a:off x="2216897" y="3108240"/>
            <a:ext cx="6817934" cy="3414232"/>
          </a:xfrm>
          <a:prstGeom prst="rect">
            <a:avLst/>
          </a:prstGeom>
          <a:ln>
            <a:noFill/>
          </a:ln>
          <a:effectLst>
            <a:softEdge rad="112500"/>
          </a:effectLst>
        </p:spPr>
      </p:pic>
      <p:sp>
        <p:nvSpPr>
          <p:cNvPr id="6" name="TextBox 5">
            <a:extLst>
              <a:ext uri="{FF2B5EF4-FFF2-40B4-BE49-F238E27FC236}">
                <a16:creationId xmlns:a16="http://schemas.microsoft.com/office/drawing/2014/main" id="{5FBB3575-9DD7-B3EB-B2D6-DF1361286A04}"/>
              </a:ext>
            </a:extLst>
          </p:cNvPr>
          <p:cNvSpPr txBox="1"/>
          <p:nvPr/>
        </p:nvSpPr>
        <p:spPr>
          <a:xfrm>
            <a:off x="141163" y="1786667"/>
            <a:ext cx="11184722" cy="1454950"/>
          </a:xfrm>
          <a:prstGeom prst="rect">
            <a:avLst/>
          </a:prstGeom>
          <a:noFill/>
        </p:spPr>
        <p:txBody>
          <a:bodyPr wrap="square">
            <a:spAutoFit/>
          </a:bodyPr>
          <a:lstStyle/>
          <a:p>
            <a:pPr marR="0" lvl="0">
              <a:lnSpc>
                <a:spcPct val="107000"/>
              </a:lnSpc>
              <a:spcBef>
                <a:spcPts val="0"/>
              </a:spcBef>
              <a:spcAft>
                <a:spcPts val="0"/>
              </a:spcAft>
            </a:pPr>
            <a:r>
              <a:rPr lang="en-US" sz="2800" dirty="0">
                <a:latin typeface="Calibri" panose="020F0502020204030204" pitchFamily="34" charset="0"/>
                <a:ea typeface="Calibri" panose="020F0502020204030204" pitchFamily="34" charset="0"/>
                <a:cs typeface="Arial" panose="020B0604020202020204" pitchFamily="34" charset="0"/>
              </a:rPr>
              <a:t>M</a:t>
            </a:r>
            <a:r>
              <a:rPr lang="en-US" sz="2800" dirty="0">
                <a:effectLst/>
                <a:latin typeface="Calibri" panose="020F0502020204030204" pitchFamily="34" charset="0"/>
                <a:ea typeface="Calibri" panose="020F0502020204030204" pitchFamily="34" charset="0"/>
                <a:cs typeface="Arial" panose="020B0604020202020204" pitchFamily="34" charset="0"/>
              </a:rPr>
              <a:t>anage </a:t>
            </a:r>
            <a:r>
              <a:rPr lang="en-US" sz="2800" b="1" dirty="0">
                <a:solidFill>
                  <a:srgbClr val="FF0000"/>
                </a:solidFill>
                <a:effectLst/>
                <a:latin typeface="Calibri" panose="020F0502020204030204" pitchFamily="34" charset="0"/>
                <a:ea typeface="Calibri" panose="020F0502020204030204" pitchFamily="34" charset="0"/>
                <a:cs typeface="Arial" panose="020B0604020202020204" pitchFamily="34" charset="0"/>
              </a:rPr>
              <a:t>time</a:t>
            </a:r>
            <a:r>
              <a:rPr lang="en-US" sz="2800" dirty="0">
                <a:effectLst/>
                <a:latin typeface="Calibri" panose="020F0502020204030204" pitchFamily="34" charset="0"/>
                <a:ea typeface="Calibri" panose="020F0502020204030204" pitchFamily="34" charset="0"/>
                <a:cs typeface="Arial" panose="020B0604020202020204" pitchFamily="34" charset="0"/>
              </a:rPr>
              <a:t>, </a:t>
            </a:r>
            <a:r>
              <a:rPr lang="en-US" sz="2800" b="1" dirty="0">
                <a:solidFill>
                  <a:srgbClr val="FF0000"/>
                </a:solidFill>
                <a:effectLst/>
                <a:latin typeface="Calibri" panose="020F0502020204030204" pitchFamily="34" charset="0"/>
                <a:ea typeface="Calibri" panose="020F0502020204030204" pitchFamily="34" charset="0"/>
                <a:cs typeface="Arial" panose="020B0604020202020204" pitchFamily="34" charset="0"/>
              </a:rPr>
              <a:t>cost</a:t>
            </a:r>
            <a:r>
              <a:rPr lang="en-US" sz="2800" dirty="0">
                <a:effectLst/>
                <a:latin typeface="Calibri" panose="020F0502020204030204" pitchFamily="34" charset="0"/>
                <a:ea typeface="Calibri" panose="020F0502020204030204" pitchFamily="34" charset="0"/>
                <a:cs typeface="Arial" panose="020B0604020202020204" pitchFamily="34" charset="0"/>
              </a:rPr>
              <a:t>, </a:t>
            </a:r>
            <a:r>
              <a:rPr lang="en-US" sz="2800" b="1" dirty="0">
                <a:solidFill>
                  <a:srgbClr val="FF0000"/>
                </a:solidFill>
                <a:effectLst/>
                <a:latin typeface="Calibri" panose="020F0502020204030204" pitchFamily="34" charset="0"/>
                <a:ea typeface="Calibri" panose="020F0502020204030204" pitchFamily="34" charset="0"/>
                <a:cs typeface="Arial" panose="020B0604020202020204" pitchFamily="34" charset="0"/>
              </a:rPr>
              <a:t>risk</a:t>
            </a:r>
            <a:r>
              <a:rPr lang="en-US" sz="2800" dirty="0">
                <a:effectLst/>
                <a:latin typeface="Calibri" panose="020F0502020204030204" pitchFamily="34" charset="0"/>
                <a:ea typeface="Calibri" panose="020F0502020204030204" pitchFamily="34" charset="0"/>
                <a:cs typeface="Arial" panose="020B0604020202020204" pitchFamily="34" charset="0"/>
              </a:rPr>
              <a:t> and </a:t>
            </a:r>
            <a:r>
              <a:rPr lang="en-US" sz="2800" b="1" dirty="0">
                <a:solidFill>
                  <a:srgbClr val="FF0000"/>
                </a:solidFill>
                <a:effectLst/>
                <a:latin typeface="Calibri" panose="020F0502020204030204" pitchFamily="34" charset="0"/>
                <a:ea typeface="Calibri" panose="020F0502020204030204" pitchFamily="34" charset="0"/>
                <a:cs typeface="Arial" panose="020B0604020202020204" pitchFamily="34" charset="0"/>
              </a:rPr>
              <a:t>communication</a:t>
            </a:r>
            <a:r>
              <a:rPr lang="en-US" sz="2800" dirty="0">
                <a:effectLst/>
                <a:latin typeface="Calibri" panose="020F0502020204030204" pitchFamily="34" charset="0"/>
                <a:ea typeface="Calibri" panose="020F0502020204030204" pitchFamily="34" charset="0"/>
                <a:cs typeface="Arial" panose="020B0604020202020204" pitchFamily="34" charset="0"/>
              </a:rPr>
              <a:t> using tools such as </a:t>
            </a:r>
            <a:r>
              <a:rPr lang="en-US" sz="2800" b="1" dirty="0">
                <a:solidFill>
                  <a:srgbClr val="CC00FF"/>
                </a:solidFill>
                <a:effectLst/>
                <a:latin typeface="Calibri" panose="020F0502020204030204" pitchFamily="34" charset="0"/>
                <a:ea typeface="Calibri" panose="020F0502020204030204" pitchFamily="34" charset="0"/>
                <a:cs typeface="Arial" panose="020B0604020202020204" pitchFamily="34" charset="0"/>
              </a:rPr>
              <a:t>meetings</a:t>
            </a:r>
            <a:r>
              <a:rPr lang="en-US" sz="2800" dirty="0">
                <a:effectLst/>
                <a:latin typeface="Calibri" panose="020F0502020204030204" pitchFamily="34" charset="0"/>
                <a:ea typeface="Calibri" panose="020F0502020204030204" pitchFamily="34" charset="0"/>
                <a:cs typeface="Arial" panose="020B0604020202020204" pitchFamily="34" charset="0"/>
              </a:rPr>
              <a:t> and </a:t>
            </a:r>
            <a:r>
              <a:rPr lang="en-US" sz="2800" b="1" dirty="0">
                <a:solidFill>
                  <a:srgbClr val="CC00FF"/>
                </a:solidFill>
                <a:effectLst/>
                <a:latin typeface="Calibri" panose="020F0502020204030204" pitchFamily="34" charset="0"/>
                <a:ea typeface="Calibri" panose="020F0502020204030204" pitchFamily="34" charset="0"/>
                <a:cs typeface="Arial" panose="020B0604020202020204" pitchFamily="34" charset="0"/>
              </a:rPr>
              <a:t>reports</a:t>
            </a:r>
            <a:r>
              <a:rPr lang="en-US" sz="2800" dirty="0">
                <a:effectLst/>
                <a:latin typeface="Calibri" panose="020F0502020204030204" pitchFamily="34" charset="0"/>
                <a:ea typeface="Calibri" panose="020F0502020204030204" pitchFamily="34" charset="0"/>
                <a:cs typeface="Arial" panose="020B0604020202020204" pitchFamily="34" charset="0"/>
              </a:rPr>
              <a:t> between different </a:t>
            </a:r>
            <a:r>
              <a:rPr lang="en-US" sz="2800" b="1" dirty="0">
                <a:solidFill>
                  <a:srgbClr val="00B0F0"/>
                </a:solidFill>
                <a:effectLst/>
                <a:latin typeface="Calibri" panose="020F0502020204030204" pitchFamily="34" charset="0"/>
                <a:ea typeface="Calibri" panose="020F0502020204030204" pitchFamily="34" charset="0"/>
                <a:cs typeface="Arial" panose="020B0604020202020204" pitchFamily="34" charset="0"/>
              </a:rPr>
              <a:t>departments</a:t>
            </a:r>
            <a:r>
              <a:rPr lang="en-US" sz="2800" dirty="0">
                <a:effectLst/>
                <a:latin typeface="Calibri" panose="020F0502020204030204" pitchFamily="34" charset="0"/>
                <a:ea typeface="Calibri" panose="020F0502020204030204" pitchFamily="34" charset="0"/>
                <a:cs typeface="Arial" panose="020B0604020202020204" pitchFamily="34" charset="0"/>
              </a:rPr>
              <a:t>, </a:t>
            </a:r>
            <a:r>
              <a:rPr lang="en-US" sz="2800" b="1" dirty="0">
                <a:solidFill>
                  <a:srgbClr val="00B0F0"/>
                </a:solidFill>
                <a:effectLst/>
                <a:latin typeface="Calibri" panose="020F0502020204030204" pitchFamily="34" charset="0"/>
                <a:ea typeface="Calibri" panose="020F0502020204030204" pitchFamily="34" charset="0"/>
                <a:cs typeface="Arial" panose="020B0604020202020204" pitchFamily="34" charset="0"/>
              </a:rPr>
              <a:t>consumers</a:t>
            </a:r>
            <a:r>
              <a:rPr lang="en-US" sz="2800" dirty="0">
                <a:effectLst/>
                <a:latin typeface="Calibri" panose="020F0502020204030204" pitchFamily="34" charset="0"/>
                <a:ea typeface="Calibri" panose="020F0502020204030204" pitchFamily="34" charset="0"/>
                <a:cs typeface="Arial" panose="020B0604020202020204" pitchFamily="34" charset="0"/>
              </a:rPr>
              <a:t> and </a:t>
            </a:r>
            <a:r>
              <a:rPr lang="en-US" sz="2800" b="1" dirty="0">
                <a:solidFill>
                  <a:srgbClr val="00B0F0"/>
                </a:solidFill>
                <a:effectLst/>
                <a:latin typeface="Calibri" panose="020F0502020204030204" pitchFamily="34" charset="0"/>
                <a:ea typeface="Calibri" panose="020F0502020204030204" pitchFamily="34" charset="0"/>
                <a:cs typeface="Arial" panose="020B0604020202020204" pitchFamily="34" charset="0"/>
              </a:rPr>
              <a:t>owners of new ideas</a:t>
            </a:r>
            <a:r>
              <a:rPr lang="en-US" sz="2800" dirty="0">
                <a:effectLst/>
                <a:latin typeface="Calibri" panose="020F0502020204030204" pitchFamily="34" charset="0"/>
                <a:ea typeface="Calibri" panose="020F0502020204030204" pitchFamily="34" charset="0"/>
                <a:cs typeface="Arial" panose="020B0604020202020204" pitchFamily="34" charset="0"/>
              </a:rPr>
              <a:t>.</a:t>
            </a:r>
          </a:p>
        </p:txBody>
      </p:sp>
    </p:spTree>
    <p:extLst>
      <p:ext uri="{BB962C8B-B14F-4D97-AF65-F5344CB8AC3E}">
        <p14:creationId xmlns:p14="http://schemas.microsoft.com/office/powerpoint/2010/main" val="14814313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25F756E-8540-596C-D1B1-36253BDD2476}"/>
              </a:ext>
            </a:extLst>
          </p:cNvPr>
          <p:cNvSpPr txBox="1"/>
          <p:nvPr/>
        </p:nvSpPr>
        <p:spPr>
          <a:xfrm>
            <a:off x="796705" y="144848"/>
            <a:ext cx="10384325" cy="1077218"/>
          </a:xfrm>
          <a:prstGeom prst="rect">
            <a:avLst/>
          </a:prstGeom>
          <a:noFill/>
        </p:spPr>
        <p:txBody>
          <a:bodyPr wrap="square">
            <a:spAutoFit/>
          </a:bodyPr>
          <a:lstStyle/>
          <a:p>
            <a:pPr algn="ctr"/>
            <a:r>
              <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libri" panose="020F0502020204030204" pitchFamily="34" charset="0"/>
                <a:ea typeface="Calibri" panose="020F0502020204030204" pitchFamily="34" charset="0"/>
                <a:cs typeface="Arial" panose="020B0604020202020204" pitchFamily="34" charset="0"/>
              </a:rPr>
              <a:t>Co-Design steps to convert internal and external ideas into new products</a:t>
            </a:r>
            <a:endPar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4" name="TextBox 3">
            <a:extLst>
              <a:ext uri="{FF2B5EF4-FFF2-40B4-BE49-F238E27FC236}">
                <a16:creationId xmlns:a16="http://schemas.microsoft.com/office/drawing/2014/main" id="{45D85804-6D5A-C17A-358A-AE7F616FDCF2}"/>
              </a:ext>
            </a:extLst>
          </p:cNvPr>
          <p:cNvSpPr txBox="1"/>
          <p:nvPr/>
        </p:nvSpPr>
        <p:spPr>
          <a:xfrm>
            <a:off x="175119" y="1951673"/>
            <a:ext cx="6708014" cy="4370427"/>
          </a:xfrm>
          <a:prstGeom prst="rect">
            <a:avLst/>
          </a:prstGeom>
          <a:noFill/>
        </p:spPr>
        <p:txBody>
          <a:bodyPr wrap="square">
            <a:spAutoFit/>
          </a:bodyPr>
          <a:lstStyle/>
          <a:p>
            <a:pPr marL="285750" lvl="0" indent="-285750" algn="just">
              <a:buFont typeface="Wingdings" panose="05000000000000000000" pitchFamily="2" charset="2"/>
              <a:buChar char="Ø"/>
            </a:pPr>
            <a:r>
              <a:rPr lang="en-US" sz="2000" dirty="0">
                <a:latin typeface="Calibri" panose="020F0502020204030204" pitchFamily="34" charset="0"/>
                <a:ea typeface="Calibri" panose="020F0502020204030204" pitchFamily="34" charset="0"/>
                <a:cs typeface="Arial" panose="020B0604020202020204" pitchFamily="34" charset="0"/>
              </a:rPr>
              <a:t>New ideas from </a:t>
            </a:r>
            <a:r>
              <a:rPr lang="en-US" sz="2000" dirty="0">
                <a:solidFill>
                  <a:srgbClr val="0099CC"/>
                </a:solidFill>
                <a:latin typeface="Calibri" panose="020F0502020204030204" pitchFamily="34" charset="0"/>
                <a:ea typeface="Calibri" panose="020F0502020204030204" pitchFamily="34" charset="0"/>
                <a:cs typeface="Arial" panose="020B0604020202020204" pitchFamily="34" charset="0"/>
              </a:rPr>
              <a:t>consumers</a:t>
            </a:r>
            <a:r>
              <a:rPr lang="en-US" sz="2000" dirty="0">
                <a:latin typeface="Calibri" panose="020F0502020204030204" pitchFamily="34" charset="0"/>
                <a:ea typeface="Calibri" panose="020F0502020204030204" pitchFamily="34" charset="0"/>
                <a:cs typeface="Arial" panose="020B0604020202020204" pitchFamily="34" charset="0"/>
              </a:rPr>
              <a:t> and </a:t>
            </a:r>
            <a:r>
              <a:rPr lang="en-US" sz="2000" dirty="0">
                <a:solidFill>
                  <a:srgbClr val="0099CC"/>
                </a:solidFill>
                <a:latin typeface="Calibri" panose="020F0502020204030204" pitchFamily="34" charset="0"/>
                <a:ea typeface="Calibri" panose="020F0502020204030204" pitchFamily="34" charset="0"/>
                <a:cs typeface="Arial" panose="020B0604020202020204" pitchFamily="34" charset="0"/>
              </a:rPr>
              <a:t>employees</a:t>
            </a:r>
            <a:r>
              <a:rPr lang="en-US" sz="2000" dirty="0">
                <a:latin typeface="Calibri" panose="020F0502020204030204" pitchFamily="34" charset="0"/>
                <a:ea typeface="Calibri" panose="020F0502020204030204" pitchFamily="34" charset="0"/>
                <a:cs typeface="Arial" panose="020B0604020202020204" pitchFamily="34" charset="0"/>
              </a:rPr>
              <a:t> from each of the described portals are considered after Production feasibility</a:t>
            </a:r>
          </a:p>
          <a:p>
            <a:pPr marL="285750" lvl="0" indent="-285750" algn="just">
              <a:buFont typeface="Wingdings" panose="05000000000000000000" pitchFamily="2" charset="2"/>
              <a:buChar char="Ø"/>
            </a:pPr>
            <a:r>
              <a:rPr lang="en-US" sz="2000" dirty="0">
                <a:latin typeface="Calibri" panose="020F0502020204030204" pitchFamily="34" charset="0"/>
                <a:ea typeface="Calibri" panose="020F0502020204030204" pitchFamily="34" charset="0"/>
                <a:cs typeface="Arial" panose="020B0604020202020204" pitchFamily="34" charset="0"/>
              </a:rPr>
              <a:t>We can use information obtained from </a:t>
            </a:r>
            <a:r>
              <a:rPr lang="en-US" sz="2000" dirty="0">
                <a:solidFill>
                  <a:srgbClr val="CC00FF"/>
                </a:solidFill>
                <a:latin typeface="Calibri" panose="020F0502020204030204" pitchFamily="34" charset="0"/>
                <a:ea typeface="Calibri" panose="020F0502020204030204" pitchFamily="34" charset="0"/>
                <a:cs typeface="Arial" panose="020B0604020202020204" pitchFamily="34" charset="0"/>
              </a:rPr>
              <a:t>consumer focus groups </a:t>
            </a:r>
            <a:r>
              <a:rPr lang="en-US" sz="2000" dirty="0">
                <a:latin typeface="Calibri" panose="020F0502020204030204" pitchFamily="34" charset="0"/>
                <a:ea typeface="Calibri" panose="020F0502020204030204" pitchFamily="34" charset="0"/>
                <a:cs typeface="Arial" panose="020B0604020202020204" pitchFamily="34" charset="0"/>
              </a:rPr>
              <a:t>and </a:t>
            </a:r>
            <a:r>
              <a:rPr lang="en-US" sz="2000" dirty="0">
                <a:solidFill>
                  <a:srgbClr val="CC00FF"/>
                </a:solidFill>
                <a:latin typeface="Calibri" panose="020F0502020204030204" pitchFamily="34" charset="0"/>
                <a:ea typeface="Calibri" panose="020F0502020204030204" pitchFamily="34" charset="0"/>
                <a:cs typeface="Arial" panose="020B0604020202020204" pitchFamily="34" charset="0"/>
              </a:rPr>
              <a:t>workshops of loyal customers </a:t>
            </a:r>
            <a:r>
              <a:rPr lang="en-US" sz="2000" dirty="0">
                <a:latin typeface="Calibri" panose="020F0502020204030204" pitchFamily="34" charset="0"/>
                <a:ea typeface="Calibri" panose="020F0502020204030204" pitchFamily="34" charset="0"/>
                <a:cs typeface="Arial" panose="020B0604020202020204" pitchFamily="34" charset="0"/>
              </a:rPr>
              <a:t>to do the production feasibility</a:t>
            </a:r>
          </a:p>
          <a:p>
            <a:pPr marL="285750" lvl="0" indent="-285750" algn="just">
              <a:buFont typeface="Wingdings" panose="05000000000000000000" pitchFamily="2" charset="2"/>
              <a:buChar char="Ø"/>
            </a:pPr>
            <a:r>
              <a:rPr lang="en-US" sz="2000" dirty="0">
                <a:latin typeface="Calibri" panose="020F0502020204030204" pitchFamily="34" charset="0"/>
                <a:ea typeface="Calibri" panose="020F0502020204030204" pitchFamily="34" charset="0"/>
                <a:cs typeface="Arial" panose="020B0604020202020204" pitchFamily="34" charset="0"/>
              </a:rPr>
              <a:t> </a:t>
            </a:r>
            <a:r>
              <a:rPr lang="en-US" sz="2000" dirty="0">
                <a:effectLst/>
                <a:latin typeface="Calibri" panose="020F0502020204030204" pitchFamily="34" charset="0"/>
                <a:ea typeface="Calibri" panose="020F0502020204030204" pitchFamily="34" charset="0"/>
                <a:cs typeface="Arial" panose="020B0604020202020204" pitchFamily="34" charset="0"/>
              </a:rPr>
              <a:t>Evaluation of Production with existing </a:t>
            </a:r>
            <a:r>
              <a:rPr lang="en-US" sz="2000" dirty="0">
                <a:latin typeface="Calibri" panose="020F0502020204030204" pitchFamily="34" charset="0"/>
                <a:ea typeface="Calibri" panose="020F0502020204030204" pitchFamily="34" charset="0"/>
                <a:cs typeface="Arial" panose="020B0604020202020204" pitchFamily="34" charset="0"/>
              </a:rPr>
              <a:t>F</a:t>
            </a:r>
            <a:r>
              <a:rPr lang="en-US" sz="2000" dirty="0">
                <a:effectLst/>
                <a:latin typeface="Calibri" panose="020F0502020204030204" pitchFamily="34" charset="0"/>
                <a:ea typeface="Calibri" panose="020F0502020204030204" pitchFamily="34" charset="0"/>
                <a:cs typeface="Arial" panose="020B0604020202020204" pitchFamily="34" charset="0"/>
              </a:rPr>
              <a:t>acilities and inform the </a:t>
            </a:r>
            <a:r>
              <a:rPr lang="en-US" sz="20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engineering</a:t>
            </a:r>
            <a:r>
              <a:rPr lang="en-US" sz="2000" dirty="0">
                <a:effectLst/>
                <a:latin typeface="Calibri" panose="020F0502020204030204" pitchFamily="34" charset="0"/>
                <a:ea typeface="Calibri" panose="020F0502020204030204" pitchFamily="34" charset="0"/>
                <a:cs typeface="Arial" panose="020B0604020202020204" pitchFamily="34" charset="0"/>
              </a:rPr>
              <a:t>, </a:t>
            </a:r>
            <a:r>
              <a:rPr lang="en-US" sz="20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procurement</a:t>
            </a:r>
            <a:r>
              <a:rPr lang="en-US" sz="2000" dirty="0">
                <a:effectLst/>
                <a:latin typeface="Calibri" panose="020F0502020204030204" pitchFamily="34" charset="0"/>
                <a:ea typeface="Calibri" panose="020F0502020204030204" pitchFamily="34" charset="0"/>
                <a:cs typeface="Arial" panose="020B0604020202020204" pitchFamily="34" charset="0"/>
              </a:rPr>
              <a:t> and </a:t>
            </a:r>
            <a:r>
              <a:rPr lang="en-US" sz="20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project management </a:t>
            </a:r>
            <a:r>
              <a:rPr lang="en-US" sz="2000" dirty="0">
                <a:effectLst/>
                <a:latin typeface="Calibri" panose="020F0502020204030204" pitchFamily="34" charset="0"/>
                <a:ea typeface="Calibri" panose="020F0502020204030204" pitchFamily="34" charset="0"/>
                <a:cs typeface="Arial" panose="020B0604020202020204" pitchFamily="34" charset="0"/>
              </a:rPr>
              <a:t>departments</a:t>
            </a:r>
            <a:r>
              <a:rPr lang="fa-IR" sz="2000" dirty="0">
                <a:effectLst/>
                <a:latin typeface="Calibri" panose="020F0502020204030204" pitchFamily="34" charset="0"/>
                <a:ea typeface="Calibri" panose="020F0502020204030204" pitchFamily="34" charset="0"/>
                <a:cs typeface="Arial" panose="020B0604020202020204" pitchFamily="34" charset="0"/>
              </a:rPr>
              <a:t> </a:t>
            </a:r>
            <a:r>
              <a:rPr lang="en-US" sz="2000" dirty="0">
                <a:effectLst/>
                <a:latin typeface="Calibri" panose="020F0502020204030204" pitchFamily="34" charset="0"/>
                <a:ea typeface="Calibri" panose="020F0502020204030204" pitchFamily="34" charset="0"/>
                <a:cs typeface="Arial" panose="020B0604020202020204" pitchFamily="34" charset="0"/>
              </a:rPr>
              <a:t>about needs like </a:t>
            </a:r>
            <a:r>
              <a:rPr lang="en-US" sz="2000" dirty="0">
                <a:latin typeface="Calibri" panose="020F0502020204030204" pitchFamily="34" charset="0"/>
                <a:ea typeface="Calibri" panose="020F0502020204030204" pitchFamily="34" charset="0"/>
                <a:cs typeface="Arial" panose="020B0604020202020204" pitchFamily="34" charset="0"/>
              </a:rPr>
              <a:t>machinery, </a:t>
            </a:r>
            <a:r>
              <a:rPr lang="en-US" sz="2000" dirty="0">
                <a:effectLst/>
                <a:latin typeface="Calibri" panose="020F0502020204030204" pitchFamily="34" charset="0"/>
                <a:ea typeface="Calibri" panose="020F0502020204030204" pitchFamily="34" charset="0"/>
                <a:cs typeface="Arial" panose="020B0604020202020204" pitchFamily="34" charset="0"/>
              </a:rPr>
              <a:t>Glasses, raw materials, aluminum foil and ..</a:t>
            </a:r>
            <a:r>
              <a:rPr lang="fa-IR" sz="2000" dirty="0">
                <a:effectLst/>
                <a:latin typeface="Calibri" panose="020F0502020204030204" pitchFamily="34" charset="0"/>
                <a:ea typeface="Calibri" panose="020F0502020204030204" pitchFamily="34" charset="0"/>
                <a:cs typeface="Arial" panose="020B0604020202020204" pitchFamily="34" charset="0"/>
              </a:rPr>
              <a:t>.</a:t>
            </a:r>
            <a:r>
              <a:rPr lang="en-US" sz="2000" dirty="0">
                <a:effectLst/>
                <a:latin typeface="Calibri" panose="020F0502020204030204" pitchFamily="34" charset="0"/>
                <a:ea typeface="Calibri" panose="020F0502020204030204" pitchFamily="34" charset="0"/>
                <a:cs typeface="Arial" panose="020B0604020202020204" pitchFamily="34" charset="0"/>
              </a:rPr>
              <a:t> </a:t>
            </a:r>
            <a:r>
              <a:rPr lang="en-US" sz="2000" dirty="0">
                <a:latin typeface="Calibri" panose="020F0502020204030204" pitchFamily="34" charset="0"/>
                <a:ea typeface="Calibri" panose="020F0502020204030204" pitchFamily="34" charset="0"/>
                <a:cs typeface="Arial" panose="020B0604020202020204" pitchFamily="34" charset="0"/>
              </a:rPr>
              <a:t>b</a:t>
            </a:r>
            <a:r>
              <a:rPr lang="en-US" sz="2000" dirty="0">
                <a:effectLst/>
                <a:latin typeface="Calibri" panose="020F0502020204030204" pitchFamily="34" charset="0"/>
                <a:ea typeface="Calibri" panose="020F0502020204030204" pitchFamily="34" charset="0"/>
                <a:cs typeface="Arial" panose="020B0604020202020204" pitchFamily="34" charset="0"/>
              </a:rPr>
              <a:t>ased on </a:t>
            </a:r>
            <a:r>
              <a:rPr lang="en-US" sz="20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customer feedback </a:t>
            </a:r>
            <a:endParaRPr lang="fa-IR" sz="20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marL="285750" indent="-285750" algn="just">
              <a:buFont typeface="Wingdings" panose="05000000000000000000" pitchFamily="2" charset="2"/>
              <a:buChar char="Ø"/>
            </a:pPr>
            <a:r>
              <a:rPr lang="en-US" sz="2000" dirty="0">
                <a:latin typeface="Calibri" panose="020F0502020204030204" pitchFamily="34" charset="0"/>
                <a:ea typeface="Calibri" panose="020F0502020204030204" pitchFamily="34" charset="0"/>
                <a:cs typeface="Arial" panose="020B0604020202020204" pitchFamily="34" charset="0"/>
              </a:rPr>
              <a:t>All</a:t>
            </a:r>
            <a:r>
              <a:rPr lang="en-US" sz="2000" dirty="0">
                <a:solidFill>
                  <a:srgbClr val="00B050"/>
                </a:solidFill>
                <a:latin typeface="Calibri" panose="020F0502020204030204" pitchFamily="34" charset="0"/>
                <a:ea typeface="Calibri" panose="020F0502020204030204" pitchFamily="34" charset="0"/>
                <a:cs typeface="Arial" panose="020B0604020202020204" pitchFamily="34" charset="0"/>
              </a:rPr>
              <a:t> M</a:t>
            </a:r>
            <a:r>
              <a:rPr lang="en-US" sz="2000" dirty="0">
                <a:solidFill>
                  <a:srgbClr val="00B050"/>
                </a:solidFill>
                <a:effectLst/>
                <a:latin typeface="Calibri" panose="020F0502020204030204" pitchFamily="34" charset="0"/>
                <a:ea typeface="Calibri" panose="020F0502020204030204" pitchFamily="34" charset="0"/>
                <a:cs typeface="Arial" panose="020B0604020202020204" pitchFamily="34" charset="0"/>
              </a:rPr>
              <a:t>achinery</a:t>
            </a:r>
            <a:r>
              <a:rPr lang="en-US" sz="2000" dirty="0">
                <a:effectLst/>
                <a:latin typeface="Calibri" panose="020F0502020204030204" pitchFamily="34" charset="0"/>
                <a:ea typeface="Calibri" panose="020F0502020204030204" pitchFamily="34" charset="0"/>
                <a:cs typeface="Arial" panose="020B0604020202020204" pitchFamily="34" charset="0"/>
              </a:rPr>
              <a:t> and </a:t>
            </a:r>
            <a:r>
              <a:rPr lang="en-US" sz="2000" dirty="0">
                <a:solidFill>
                  <a:srgbClr val="00B050"/>
                </a:solidFill>
                <a:effectLst/>
                <a:latin typeface="Calibri" panose="020F0502020204030204" pitchFamily="34" charset="0"/>
                <a:ea typeface="Calibri" panose="020F0502020204030204" pitchFamily="34" charset="0"/>
                <a:cs typeface="Arial" panose="020B0604020202020204" pitchFamily="34" charset="0"/>
              </a:rPr>
              <a:t>Raw materials </a:t>
            </a:r>
            <a:r>
              <a:rPr lang="en-US" sz="2000" dirty="0">
                <a:latin typeface="Calibri" panose="020F0502020204030204" pitchFamily="34" charset="0"/>
                <a:ea typeface="Calibri" panose="020F0502020204030204" pitchFamily="34" charset="0"/>
                <a:cs typeface="Arial" panose="020B0604020202020204" pitchFamily="34" charset="0"/>
              </a:rPr>
              <a:t>needed to implement the </a:t>
            </a:r>
            <a:r>
              <a:rPr lang="en-US" sz="2000" dirty="0">
                <a:solidFill>
                  <a:srgbClr val="FF0000"/>
                </a:solidFill>
                <a:latin typeface="Calibri" panose="020F0502020204030204" pitchFamily="34" charset="0"/>
                <a:ea typeface="Calibri" panose="020F0502020204030204" pitchFamily="34" charset="0"/>
                <a:cs typeface="Arial" panose="020B0604020202020204" pitchFamily="34" charset="0"/>
              </a:rPr>
              <a:t>idea of consumers</a:t>
            </a:r>
            <a:r>
              <a:rPr lang="en-US" sz="2000" dirty="0">
                <a:latin typeface="Calibri" panose="020F0502020204030204" pitchFamily="34" charset="0"/>
                <a:ea typeface="Calibri" panose="020F0502020204030204" pitchFamily="34" charset="0"/>
                <a:cs typeface="Arial" panose="020B0604020202020204" pitchFamily="34" charset="0"/>
              </a:rPr>
              <a:t> are announced after examining the expert opinions of </a:t>
            </a:r>
            <a:r>
              <a:rPr lang="en-US" sz="2000" b="1" i="1" dirty="0">
                <a:effectLst/>
                <a:latin typeface="Calibri" panose="020F0502020204030204" pitchFamily="34" charset="0"/>
                <a:ea typeface="Calibri" panose="020F0502020204030204" pitchFamily="34" charset="0"/>
                <a:cs typeface="Arial" panose="020B0604020202020204" pitchFamily="34" charset="0"/>
              </a:rPr>
              <a:t>engineering</a:t>
            </a:r>
            <a:r>
              <a:rPr lang="en-US" sz="2000" dirty="0">
                <a:effectLst/>
                <a:latin typeface="Calibri" panose="020F0502020204030204" pitchFamily="34" charset="0"/>
                <a:ea typeface="Calibri" panose="020F0502020204030204" pitchFamily="34" charset="0"/>
                <a:cs typeface="Arial" panose="020B0604020202020204" pitchFamily="34" charset="0"/>
              </a:rPr>
              <a:t>, </a:t>
            </a:r>
            <a:r>
              <a:rPr lang="en-US" sz="2000" b="1" i="1" dirty="0">
                <a:effectLst/>
                <a:latin typeface="Calibri" panose="020F0502020204030204" pitchFamily="34" charset="0"/>
                <a:ea typeface="Calibri" panose="020F0502020204030204" pitchFamily="34" charset="0"/>
                <a:cs typeface="Arial" panose="020B0604020202020204" pitchFamily="34" charset="0"/>
              </a:rPr>
              <a:t>procurement</a:t>
            </a:r>
            <a:r>
              <a:rPr lang="en-US" sz="2000" dirty="0">
                <a:effectLst/>
                <a:latin typeface="Calibri" panose="020F0502020204030204" pitchFamily="34" charset="0"/>
                <a:ea typeface="Calibri" panose="020F0502020204030204" pitchFamily="34" charset="0"/>
                <a:cs typeface="Arial" panose="020B0604020202020204" pitchFamily="34" charset="0"/>
              </a:rPr>
              <a:t> and </a:t>
            </a:r>
            <a:r>
              <a:rPr lang="en-US" sz="2000" b="1" i="1" dirty="0">
                <a:effectLst/>
                <a:latin typeface="Calibri" panose="020F0502020204030204" pitchFamily="34" charset="0"/>
                <a:ea typeface="Calibri" panose="020F0502020204030204" pitchFamily="34" charset="0"/>
                <a:cs typeface="Arial" panose="020B0604020202020204" pitchFamily="34" charset="0"/>
              </a:rPr>
              <a:t>project </a:t>
            </a:r>
            <a:r>
              <a:rPr lang="en-US" sz="2000" b="1" i="1" dirty="0">
                <a:latin typeface="Calibri" panose="020F0502020204030204" pitchFamily="34" charset="0"/>
                <a:ea typeface="Calibri" panose="020F0502020204030204" pitchFamily="34" charset="0"/>
                <a:cs typeface="Arial" panose="020B0604020202020204" pitchFamily="34" charset="0"/>
              </a:rPr>
              <a:t>management </a:t>
            </a:r>
            <a:r>
              <a:rPr lang="en-US" sz="2000" dirty="0">
                <a:latin typeface="Calibri" panose="020F0502020204030204" pitchFamily="34" charset="0"/>
                <a:ea typeface="Calibri" panose="020F0502020204030204" pitchFamily="34" charset="0"/>
                <a:cs typeface="Arial" panose="020B0604020202020204" pitchFamily="34" charset="0"/>
              </a:rPr>
              <a:t>departments</a:t>
            </a:r>
            <a:endParaRPr lang="en-US" sz="2000" dirty="0">
              <a:effectLst/>
              <a:latin typeface="Calibri" panose="020F0502020204030204" pitchFamily="34" charset="0"/>
              <a:ea typeface="Calibri" panose="020F0502020204030204" pitchFamily="34" charset="0"/>
              <a:cs typeface="Arial" panose="020B0604020202020204" pitchFamily="34" charset="0"/>
            </a:endParaRPr>
          </a:p>
          <a:p>
            <a:pPr marL="285750" lvl="0" indent="-285750">
              <a:buFont typeface="Wingdings" panose="05000000000000000000" pitchFamily="2" charset="2"/>
              <a:buChar char="Ø"/>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 name="TextBox 4">
            <a:extLst>
              <a:ext uri="{FF2B5EF4-FFF2-40B4-BE49-F238E27FC236}">
                <a16:creationId xmlns:a16="http://schemas.microsoft.com/office/drawing/2014/main" id="{CE27FF40-186E-7CF0-9977-29EB61DBC4DC}"/>
              </a:ext>
            </a:extLst>
          </p:cNvPr>
          <p:cNvSpPr txBox="1"/>
          <p:nvPr/>
        </p:nvSpPr>
        <p:spPr>
          <a:xfrm>
            <a:off x="-108642" y="1174531"/>
            <a:ext cx="3877146" cy="523220"/>
          </a:xfrm>
          <a:prstGeom prst="rect">
            <a:avLst/>
          </a:prstGeom>
          <a:noFill/>
        </p:spPr>
        <p:txBody>
          <a:bodyPr wrap="square">
            <a:spAutoFit/>
          </a:bodyPr>
          <a:lstStyle/>
          <a:p>
            <a:pPr lvl="0" algn="ctr"/>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ea typeface="Calibri" panose="020F0502020204030204" pitchFamily="34" charset="0"/>
                <a:cs typeface="Arial" panose="020B0604020202020204" pitchFamily="34" charset="0"/>
              </a:rPr>
              <a:t>R&amp;D Department</a:t>
            </a:r>
            <a:endParaRPr lang="en-US" sz="2800" b="1"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8" name="TextBox 7">
            <a:extLst>
              <a:ext uri="{FF2B5EF4-FFF2-40B4-BE49-F238E27FC236}">
                <a16:creationId xmlns:a16="http://schemas.microsoft.com/office/drawing/2014/main" id="{E0B884FF-19DB-3133-81BE-AA56294DA77A}"/>
              </a:ext>
            </a:extLst>
          </p:cNvPr>
          <p:cNvSpPr txBox="1"/>
          <p:nvPr/>
        </p:nvSpPr>
        <p:spPr>
          <a:xfrm>
            <a:off x="8331688" y="1804104"/>
            <a:ext cx="155183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t>R&amp;D</a:t>
            </a:r>
          </a:p>
        </p:txBody>
      </p:sp>
      <p:sp>
        <p:nvSpPr>
          <p:cNvPr id="9" name="TextBox 8">
            <a:extLst>
              <a:ext uri="{FF2B5EF4-FFF2-40B4-BE49-F238E27FC236}">
                <a16:creationId xmlns:a16="http://schemas.microsoft.com/office/drawing/2014/main" id="{DAC07B82-81A3-1A32-6974-B48ABE024694}"/>
              </a:ext>
            </a:extLst>
          </p:cNvPr>
          <p:cNvSpPr txBox="1"/>
          <p:nvPr/>
        </p:nvSpPr>
        <p:spPr>
          <a:xfrm>
            <a:off x="7199321" y="2822690"/>
            <a:ext cx="155183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t>Consumers</a:t>
            </a:r>
          </a:p>
        </p:txBody>
      </p:sp>
      <p:sp>
        <p:nvSpPr>
          <p:cNvPr id="10" name="TextBox 9">
            <a:extLst>
              <a:ext uri="{FF2B5EF4-FFF2-40B4-BE49-F238E27FC236}">
                <a16:creationId xmlns:a16="http://schemas.microsoft.com/office/drawing/2014/main" id="{B2F5B807-86F7-690C-9DDD-F0A4FDE6BC70}"/>
              </a:ext>
            </a:extLst>
          </p:cNvPr>
          <p:cNvSpPr txBox="1"/>
          <p:nvPr/>
        </p:nvSpPr>
        <p:spPr>
          <a:xfrm>
            <a:off x="9465476" y="4127644"/>
            <a:ext cx="1375034"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solidFill>
                  <a:schemeClr val="bg1"/>
                </a:solidFill>
                <a:latin typeface="Calibri" panose="020F0502020204030204" pitchFamily="34" charset="0"/>
                <a:ea typeface="Calibri" panose="020F0502020204030204" pitchFamily="34" charset="0"/>
                <a:cs typeface="Arial" panose="020B0604020202020204" pitchFamily="34" charset="0"/>
              </a:rPr>
              <a:t>E</a:t>
            </a:r>
            <a:r>
              <a:rPr lang="en-US" sz="1800" dirty="0">
                <a:solidFill>
                  <a:schemeClr val="bg1"/>
                </a:solidFill>
                <a:effectLst/>
                <a:latin typeface="Calibri" panose="020F0502020204030204" pitchFamily="34" charset="0"/>
                <a:ea typeface="Calibri" panose="020F0502020204030204" pitchFamily="34" charset="0"/>
                <a:cs typeface="Arial" panose="020B0604020202020204" pitchFamily="34" charset="0"/>
              </a:rPr>
              <a:t>ngineering</a:t>
            </a:r>
            <a:endParaRPr lang="en-US" dirty="0">
              <a:solidFill>
                <a:schemeClr val="bg1"/>
              </a:solidFill>
            </a:endParaRPr>
          </a:p>
        </p:txBody>
      </p:sp>
      <p:sp>
        <p:nvSpPr>
          <p:cNvPr id="11" name="TextBox 10">
            <a:extLst>
              <a:ext uri="{FF2B5EF4-FFF2-40B4-BE49-F238E27FC236}">
                <a16:creationId xmlns:a16="http://schemas.microsoft.com/office/drawing/2014/main" id="{5975A8D9-0387-AB3A-207C-3AFEAC66BCFD}"/>
              </a:ext>
            </a:extLst>
          </p:cNvPr>
          <p:cNvSpPr txBox="1"/>
          <p:nvPr/>
        </p:nvSpPr>
        <p:spPr>
          <a:xfrm>
            <a:off x="9594731" y="2794533"/>
            <a:ext cx="155183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latin typeface="Calibri" panose="020F0502020204030204" pitchFamily="34" charset="0"/>
                <a:ea typeface="Calibri" panose="020F0502020204030204" pitchFamily="34" charset="0"/>
                <a:cs typeface="Arial" panose="020B0604020202020204" pitchFamily="34" charset="0"/>
              </a:rPr>
              <a:t>P</a:t>
            </a:r>
            <a:r>
              <a:rPr lang="en-US" sz="1800" dirty="0">
                <a:effectLst/>
                <a:latin typeface="Calibri" panose="020F0502020204030204" pitchFamily="34" charset="0"/>
                <a:ea typeface="Calibri" panose="020F0502020204030204" pitchFamily="34" charset="0"/>
                <a:cs typeface="Arial" panose="020B0604020202020204" pitchFamily="34" charset="0"/>
              </a:rPr>
              <a:t>rocurement</a:t>
            </a:r>
            <a:endParaRPr lang="en-US" dirty="0"/>
          </a:p>
        </p:txBody>
      </p:sp>
      <p:sp>
        <p:nvSpPr>
          <p:cNvPr id="12" name="TextBox 11">
            <a:extLst>
              <a:ext uri="{FF2B5EF4-FFF2-40B4-BE49-F238E27FC236}">
                <a16:creationId xmlns:a16="http://schemas.microsoft.com/office/drawing/2014/main" id="{119AD9C9-1E18-81F6-F39A-231345480C67}"/>
              </a:ext>
            </a:extLst>
          </p:cNvPr>
          <p:cNvSpPr txBox="1"/>
          <p:nvPr/>
        </p:nvSpPr>
        <p:spPr>
          <a:xfrm>
            <a:off x="7449316" y="4127644"/>
            <a:ext cx="158300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solidFill>
                  <a:schemeClr val="bg2"/>
                </a:solidFill>
                <a:latin typeface="Calibri" panose="020F0502020204030204" pitchFamily="34" charset="0"/>
                <a:ea typeface="Calibri" panose="020F0502020204030204" pitchFamily="34" charset="0"/>
                <a:cs typeface="Arial" panose="020B0604020202020204" pitchFamily="34" charset="0"/>
              </a:rPr>
              <a:t>PMG</a:t>
            </a:r>
            <a:endParaRPr lang="en-US" dirty="0">
              <a:solidFill>
                <a:schemeClr val="bg2"/>
              </a:solidFill>
            </a:endParaRPr>
          </a:p>
        </p:txBody>
      </p:sp>
      <p:cxnSp>
        <p:nvCxnSpPr>
          <p:cNvPr id="14" name="Straight Connector 13">
            <a:extLst>
              <a:ext uri="{FF2B5EF4-FFF2-40B4-BE49-F238E27FC236}">
                <a16:creationId xmlns:a16="http://schemas.microsoft.com/office/drawing/2014/main" id="{5C166CD2-B5B2-18ED-AB06-12C9A9884290}"/>
              </a:ext>
            </a:extLst>
          </p:cNvPr>
          <p:cNvCxnSpPr>
            <a:stCxn id="8" idx="2"/>
            <a:endCxn id="11" idx="0"/>
          </p:cNvCxnSpPr>
          <p:nvPr/>
        </p:nvCxnSpPr>
        <p:spPr>
          <a:xfrm>
            <a:off x="9107604" y="2173436"/>
            <a:ext cx="1263043" cy="62109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AF5CF0B-D05E-C885-1F31-E5AC7DB3D3FF}"/>
              </a:ext>
            </a:extLst>
          </p:cNvPr>
          <p:cNvCxnSpPr>
            <a:cxnSpLocks/>
            <a:stCxn id="11" idx="2"/>
            <a:endCxn id="10" idx="0"/>
          </p:cNvCxnSpPr>
          <p:nvPr/>
        </p:nvCxnSpPr>
        <p:spPr>
          <a:xfrm flipH="1">
            <a:off x="10152993" y="3163865"/>
            <a:ext cx="217654" cy="963779"/>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301729E-05A7-4494-5F6D-CBE289063534}"/>
              </a:ext>
            </a:extLst>
          </p:cNvPr>
          <p:cNvCxnSpPr>
            <a:cxnSpLocks/>
            <a:stCxn id="12" idx="3"/>
            <a:endCxn id="10" idx="1"/>
          </p:cNvCxnSpPr>
          <p:nvPr/>
        </p:nvCxnSpPr>
        <p:spPr>
          <a:xfrm>
            <a:off x="9032318" y="4312310"/>
            <a:ext cx="433158"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C60E014-15D5-79F2-CC4D-FD672A8C2565}"/>
              </a:ext>
            </a:extLst>
          </p:cNvPr>
          <p:cNvCxnSpPr>
            <a:cxnSpLocks/>
            <a:stCxn id="12" idx="0"/>
            <a:endCxn id="9" idx="2"/>
          </p:cNvCxnSpPr>
          <p:nvPr/>
        </p:nvCxnSpPr>
        <p:spPr>
          <a:xfrm flipH="1" flipV="1">
            <a:off x="7975237" y="3192022"/>
            <a:ext cx="265580" cy="935622"/>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5AACC72-C470-95FD-8B75-541A50A7B562}"/>
              </a:ext>
            </a:extLst>
          </p:cNvPr>
          <p:cNvCxnSpPr>
            <a:cxnSpLocks/>
            <a:stCxn id="9" idx="0"/>
            <a:endCxn id="8" idx="2"/>
          </p:cNvCxnSpPr>
          <p:nvPr/>
        </p:nvCxnSpPr>
        <p:spPr>
          <a:xfrm flipV="1">
            <a:off x="7975237" y="2173436"/>
            <a:ext cx="1132367" cy="649254"/>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1CFDC631-94E0-378E-54B4-AD9BDA364EC6}"/>
              </a:ext>
            </a:extLst>
          </p:cNvPr>
          <p:cNvCxnSpPr>
            <a:cxnSpLocks/>
            <a:stCxn id="10" idx="0"/>
            <a:endCxn id="8" idx="2"/>
          </p:cNvCxnSpPr>
          <p:nvPr/>
        </p:nvCxnSpPr>
        <p:spPr>
          <a:xfrm flipH="1" flipV="1">
            <a:off x="9107604" y="2173436"/>
            <a:ext cx="1045389" cy="1954208"/>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61EAA4B3-C228-B2F4-40AA-460C75E9C74A}"/>
              </a:ext>
            </a:extLst>
          </p:cNvPr>
          <p:cNvCxnSpPr>
            <a:cxnSpLocks/>
            <a:stCxn id="12" idx="0"/>
            <a:endCxn id="8" idx="2"/>
          </p:cNvCxnSpPr>
          <p:nvPr/>
        </p:nvCxnSpPr>
        <p:spPr>
          <a:xfrm flipV="1">
            <a:off x="8240817" y="2173436"/>
            <a:ext cx="866787" cy="1954208"/>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0A41767E-EC82-2167-A469-F1D4D735E1BF}"/>
              </a:ext>
            </a:extLst>
          </p:cNvPr>
          <p:cNvCxnSpPr>
            <a:cxnSpLocks/>
            <a:stCxn id="10" idx="0"/>
            <a:endCxn id="9" idx="2"/>
          </p:cNvCxnSpPr>
          <p:nvPr/>
        </p:nvCxnSpPr>
        <p:spPr>
          <a:xfrm flipH="1" flipV="1">
            <a:off x="7975237" y="3192022"/>
            <a:ext cx="2177756" cy="935622"/>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D34A726C-F7B5-3256-604E-924F980B2BC4}"/>
              </a:ext>
            </a:extLst>
          </p:cNvPr>
          <p:cNvCxnSpPr>
            <a:cxnSpLocks/>
            <a:stCxn id="11" idx="2"/>
            <a:endCxn id="12" idx="0"/>
          </p:cNvCxnSpPr>
          <p:nvPr/>
        </p:nvCxnSpPr>
        <p:spPr>
          <a:xfrm flipH="1">
            <a:off x="8240817" y="3163865"/>
            <a:ext cx="2129830" cy="963779"/>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88C766D-582B-CF1E-3AF4-D71C43A74801}"/>
              </a:ext>
            </a:extLst>
          </p:cNvPr>
          <p:cNvCxnSpPr>
            <a:cxnSpLocks/>
            <a:stCxn id="11" idx="1"/>
            <a:endCxn id="9" idx="3"/>
          </p:cNvCxnSpPr>
          <p:nvPr/>
        </p:nvCxnSpPr>
        <p:spPr>
          <a:xfrm flipH="1">
            <a:off x="8751153" y="2979199"/>
            <a:ext cx="843578" cy="2815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90225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989B02-EB25-C801-1A93-44B93C176454}"/>
              </a:ext>
            </a:extLst>
          </p:cNvPr>
          <p:cNvSpPr txBox="1"/>
          <p:nvPr/>
        </p:nvSpPr>
        <p:spPr>
          <a:xfrm>
            <a:off x="796705" y="144848"/>
            <a:ext cx="10384325" cy="1077218"/>
          </a:xfrm>
          <a:prstGeom prst="rect">
            <a:avLst/>
          </a:prstGeom>
          <a:noFill/>
        </p:spPr>
        <p:txBody>
          <a:bodyPr wrap="square">
            <a:spAutoFit/>
          </a:bodyPr>
          <a:lstStyle/>
          <a:p>
            <a:pPr algn="ctr"/>
            <a:r>
              <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libri" panose="020F0502020204030204" pitchFamily="34" charset="0"/>
                <a:ea typeface="Calibri" panose="020F0502020204030204" pitchFamily="34" charset="0"/>
                <a:cs typeface="Arial" panose="020B0604020202020204" pitchFamily="34" charset="0"/>
              </a:rPr>
              <a:t>Co-Design steps to convert internal and external ideas into new products</a:t>
            </a:r>
            <a:endPar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4" name="TextBox 3">
            <a:extLst>
              <a:ext uri="{FF2B5EF4-FFF2-40B4-BE49-F238E27FC236}">
                <a16:creationId xmlns:a16="http://schemas.microsoft.com/office/drawing/2014/main" id="{6C2EAE80-3078-8A8A-F290-962F64152D6B}"/>
              </a:ext>
            </a:extLst>
          </p:cNvPr>
          <p:cNvSpPr txBox="1"/>
          <p:nvPr/>
        </p:nvSpPr>
        <p:spPr>
          <a:xfrm>
            <a:off x="543208" y="1222066"/>
            <a:ext cx="4094430" cy="523220"/>
          </a:xfrm>
          <a:prstGeom prst="rect">
            <a:avLst/>
          </a:prstGeom>
          <a:noFill/>
        </p:spPr>
        <p:txBody>
          <a:bodyPr wrap="square">
            <a:spAutoFit/>
          </a:bodyPr>
          <a:lstStyle/>
          <a:p>
            <a:pPr lvl="0" algn="ctr"/>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cs typeface="Arial" panose="020B0604020202020204" pitchFamily="34" charset="0"/>
              </a:rPr>
              <a:t>Engineering </a:t>
            </a:r>
            <a:r>
              <a:rPr lang="en-US" sz="2800" b="1" spc="50" dirty="0">
                <a:ln w="9525" cmpd="sng">
                  <a:solidFill>
                    <a:schemeClr val="accent1"/>
                  </a:solidFill>
                  <a:prstDash val="solid"/>
                </a:ln>
                <a:solidFill>
                  <a:srgbClr val="70AD47">
                    <a:tint val="1000"/>
                  </a:srgbClr>
                </a:solidFill>
                <a:effectLst>
                  <a:glow rad="38100">
                    <a:schemeClr val="accent1">
                      <a:alpha val="40000"/>
                    </a:schemeClr>
                  </a:glow>
                </a:effectLst>
                <a:latin typeface="Calibri" panose="020F0502020204030204" pitchFamily="34" charset="0"/>
                <a:ea typeface="Calibri" panose="020F0502020204030204" pitchFamily="34" charset="0"/>
                <a:cs typeface="Arial" panose="020B0604020202020204" pitchFamily="34" charset="0"/>
              </a:rPr>
              <a:t>Department</a:t>
            </a:r>
            <a:endParaRPr lang="en-US" sz="2800" dirty="0"/>
          </a:p>
        </p:txBody>
      </p:sp>
      <p:sp>
        <p:nvSpPr>
          <p:cNvPr id="6" name="TextBox 5">
            <a:extLst>
              <a:ext uri="{FF2B5EF4-FFF2-40B4-BE49-F238E27FC236}">
                <a16:creationId xmlns:a16="http://schemas.microsoft.com/office/drawing/2014/main" id="{5EF07903-D1DC-AF02-3998-780B287ECE9A}"/>
              </a:ext>
            </a:extLst>
          </p:cNvPr>
          <p:cNvSpPr txBox="1"/>
          <p:nvPr/>
        </p:nvSpPr>
        <p:spPr>
          <a:xfrm>
            <a:off x="640533" y="2274838"/>
            <a:ext cx="6097508" cy="2862322"/>
          </a:xfrm>
          <a:prstGeom prst="rect">
            <a:avLst/>
          </a:prstGeom>
          <a:noFill/>
        </p:spPr>
        <p:txBody>
          <a:bodyPr wrap="square">
            <a:spAutoFit/>
          </a:bodyPr>
          <a:lstStyle/>
          <a:p>
            <a:pPr marL="285750" indent="-285750">
              <a:buFont typeface="Wingdings" panose="05000000000000000000" pitchFamily="2" charset="2"/>
              <a:buChar char="Ø"/>
            </a:pPr>
            <a:r>
              <a:rPr lang="en-US" sz="2000" dirty="0"/>
              <a:t>Design a new production line from </a:t>
            </a:r>
            <a:r>
              <a:rPr lang="en-US" sz="2000" dirty="0">
                <a:solidFill>
                  <a:srgbClr val="FF0000"/>
                </a:solidFill>
              </a:rPr>
              <a:t>consumer’s Ideas </a:t>
            </a:r>
            <a:r>
              <a:rPr lang="en-US" sz="2000" dirty="0"/>
              <a:t>and inform </a:t>
            </a:r>
            <a:r>
              <a:rPr lang="en-US" sz="2000" dirty="0">
                <a:solidFill>
                  <a:srgbClr val="FF0000"/>
                </a:solidFill>
              </a:rPr>
              <a:t>PMG </a:t>
            </a:r>
            <a:r>
              <a:rPr lang="en-US" sz="2000" dirty="0"/>
              <a:t>&amp;</a:t>
            </a:r>
            <a:r>
              <a:rPr lang="en-US" sz="2000" dirty="0">
                <a:solidFill>
                  <a:srgbClr val="FF0000"/>
                </a:solidFill>
              </a:rPr>
              <a:t> R&amp;D</a:t>
            </a:r>
            <a:r>
              <a:rPr lang="en-US" sz="2000" dirty="0"/>
              <a:t> about the possibility of launch a new production line</a:t>
            </a:r>
          </a:p>
          <a:p>
            <a:pPr marL="285750" indent="-285750">
              <a:buFont typeface="Wingdings" panose="05000000000000000000" pitchFamily="2" charset="2"/>
              <a:buChar char="Ø"/>
            </a:pPr>
            <a:r>
              <a:rPr lang="en-US" sz="2000" dirty="0"/>
              <a:t>considering the existing space and facilities what </a:t>
            </a:r>
            <a:r>
              <a:rPr lang="en-US" sz="2000" dirty="0">
                <a:solidFill>
                  <a:srgbClr val="FF0000"/>
                </a:solidFill>
              </a:rPr>
              <a:t>facilities</a:t>
            </a:r>
            <a:r>
              <a:rPr lang="en-US" sz="2000" dirty="0"/>
              <a:t> are needed to launch a new line</a:t>
            </a:r>
          </a:p>
          <a:p>
            <a:pPr marL="285750" lvl="0" indent="-285750">
              <a:buFont typeface="Wingdings" panose="05000000000000000000" pitchFamily="2" charset="2"/>
              <a:buChar char="Ø"/>
            </a:pPr>
            <a:r>
              <a:rPr lang="en-US" sz="2000" dirty="0"/>
              <a:t>They will also inform </a:t>
            </a:r>
            <a:r>
              <a:rPr lang="en-US" sz="2000" dirty="0">
                <a:solidFill>
                  <a:srgbClr val="FF0000"/>
                </a:solidFill>
              </a:rPr>
              <a:t>Procurement</a:t>
            </a:r>
            <a:r>
              <a:rPr lang="en-US" sz="2000" dirty="0"/>
              <a:t> Department about needs like valves, space, cold storage, machinery, and plumbing for the new production line and prioritizes the input of materials</a:t>
            </a:r>
          </a:p>
        </p:txBody>
      </p:sp>
      <p:sp>
        <p:nvSpPr>
          <p:cNvPr id="7" name="TextBox 6">
            <a:extLst>
              <a:ext uri="{FF2B5EF4-FFF2-40B4-BE49-F238E27FC236}">
                <a16:creationId xmlns:a16="http://schemas.microsoft.com/office/drawing/2014/main" id="{81AA61B3-3EB6-7863-9D23-80EE3DCFA61C}"/>
              </a:ext>
            </a:extLst>
          </p:cNvPr>
          <p:cNvSpPr txBox="1"/>
          <p:nvPr/>
        </p:nvSpPr>
        <p:spPr>
          <a:xfrm>
            <a:off x="8331688" y="1804104"/>
            <a:ext cx="155183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t>R&amp;D</a:t>
            </a:r>
          </a:p>
        </p:txBody>
      </p:sp>
      <p:sp>
        <p:nvSpPr>
          <p:cNvPr id="8" name="TextBox 7">
            <a:extLst>
              <a:ext uri="{FF2B5EF4-FFF2-40B4-BE49-F238E27FC236}">
                <a16:creationId xmlns:a16="http://schemas.microsoft.com/office/drawing/2014/main" id="{35D751FA-3101-74BA-FFE7-0538710B3424}"/>
              </a:ext>
            </a:extLst>
          </p:cNvPr>
          <p:cNvSpPr txBox="1"/>
          <p:nvPr/>
        </p:nvSpPr>
        <p:spPr>
          <a:xfrm>
            <a:off x="7199321" y="2822690"/>
            <a:ext cx="155183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t>Consumers</a:t>
            </a:r>
          </a:p>
        </p:txBody>
      </p:sp>
      <p:sp>
        <p:nvSpPr>
          <p:cNvPr id="9" name="TextBox 8">
            <a:extLst>
              <a:ext uri="{FF2B5EF4-FFF2-40B4-BE49-F238E27FC236}">
                <a16:creationId xmlns:a16="http://schemas.microsoft.com/office/drawing/2014/main" id="{C270AA44-214C-A749-8504-06502A25AAC6}"/>
              </a:ext>
            </a:extLst>
          </p:cNvPr>
          <p:cNvSpPr txBox="1"/>
          <p:nvPr/>
        </p:nvSpPr>
        <p:spPr>
          <a:xfrm>
            <a:off x="9465476" y="4127644"/>
            <a:ext cx="1375034"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solidFill>
                  <a:schemeClr val="bg1"/>
                </a:solidFill>
                <a:latin typeface="Calibri" panose="020F0502020204030204" pitchFamily="34" charset="0"/>
                <a:ea typeface="Calibri" panose="020F0502020204030204" pitchFamily="34" charset="0"/>
                <a:cs typeface="Arial" panose="020B0604020202020204" pitchFamily="34" charset="0"/>
              </a:rPr>
              <a:t>E</a:t>
            </a:r>
            <a:r>
              <a:rPr lang="en-US" sz="1800" dirty="0">
                <a:solidFill>
                  <a:schemeClr val="bg1"/>
                </a:solidFill>
                <a:effectLst/>
                <a:latin typeface="Calibri" panose="020F0502020204030204" pitchFamily="34" charset="0"/>
                <a:ea typeface="Calibri" panose="020F0502020204030204" pitchFamily="34" charset="0"/>
                <a:cs typeface="Arial" panose="020B0604020202020204" pitchFamily="34" charset="0"/>
              </a:rPr>
              <a:t>ngineering</a:t>
            </a:r>
            <a:endParaRPr lang="en-US" dirty="0">
              <a:solidFill>
                <a:schemeClr val="bg1"/>
              </a:solidFill>
            </a:endParaRPr>
          </a:p>
        </p:txBody>
      </p:sp>
      <p:sp>
        <p:nvSpPr>
          <p:cNvPr id="10" name="TextBox 9">
            <a:extLst>
              <a:ext uri="{FF2B5EF4-FFF2-40B4-BE49-F238E27FC236}">
                <a16:creationId xmlns:a16="http://schemas.microsoft.com/office/drawing/2014/main" id="{5AB65E79-7040-1CE1-F206-17792777D2D3}"/>
              </a:ext>
            </a:extLst>
          </p:cNvPr>
          <p:cNvSpPr txBox="1"/>
          <p:nvPr/>
        </p:nvSpPr>
        <p:spPr>
          <a:xfrm>
            <a:off x="9594731" y="2794533"/>
            <a:ext cx="155183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latin typeface="Calibri" panose="020F0502020204030204" pitchFamily="34" charset="0"/>
                <a:ea typeface="Calibri" panose="020F0502020204030204" pitchFamily="34" charset="0"/>
                <a:cs typeface="Arial" panose="020B0604020202020204" pitchFamily="34" charset="0"/>
              </a:rPr>
              <a:t>P</a:t>
            </a:r>
            <a:r>
              <a:rPr lang="en-US" sz="1800" dirty="0">
                <a:effectLst/>
                <a:latin typeface="Calibri" panose="020F0502020204030204" pitchFamily="34" charset="0"/>
                <a:ea typeface="Calibri" panose="020F0502020204030204" pitchFamily="34" charset="0"/>
                <a:cs typeface="Arial" panose="020B0604020202020204" pitchFamily="34" charset="0"/>
              </a:rPr>
              <a:t>rocurement</a:t>
            </a:r>
            <a:endParaRPr lang="en-US" dirty="0"/>
          </a:p>
        </p:txBody>
      </p:sp>
      <p:sp>
        <p:nvSpPr>
          <p:cNvPr id="11" name="TextBox 10">
            <a:extLst>
              <a:ext uri="{FF2B5EF4-FFF2-40B4-BE49-F238E27FC236}">
                <a16:creationId xmlns:a16="http://schemas.microsoft.com/office/drawing/2014/main" id="{17796B15-4476-0326-5635-F58E734662E3}"/>
              </a:ext>
            </a:extLst>
          </p:cNvPr>
          <p:cNvSpPr txBox="1"/>
          <p:nvPr/>
        </p:nvSpPr>
        <p:spPr>
          <a:xfrm>
            <a:off x="7449316" y="4127644"/>
            <a:ext cx="1583002" cy="369332"/>
          </a:xfrm>
          <a:prstGeom prst="rect">
            <a:avLst/>
          </a:prstGeom>
          <a:solidFill>
            <a:srgbClr val="003399"/>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solidFill>
                  <a:schemeClr val="bg2"/>
                </a:solidFill>
                <a:latin typeface="Calibri" panose="020F0502020204030204" pitchFamily="34" charset="0"/>
                <a:ea typeface="Calibri" panose="020F0502020204030204" pitchFamily="34" charset="0"/>
                <a:cs typeface="Arial" panose="020B0604020202020204" pitchFamily="34" charset="0"/>
              </a:rPr>
              <a:t>PMG</a:t>
            </a:r>
            <a:endParaRPr lang="en-US" dirty="0">
              <a:solidFill>
                <a:schemeClr val="bg2"/>
              </a:solidFill>
            </a:endParaRPr>
          </a:p>
        </p:txBody>
      </p:sp>
      <p:cxnSp>
        <p:nvCxnSpPr>
          <p:cNvPr id="12" name="Straight Connector 11">
            <a:extLst>
              <a:ext uri="{FF2B5EF4-FFF2-40B4-BE49-F238E27FC236}">
                <a16:creationId xmlns:a16="http://schemas.microsoft.com/office/drawing/2014/main" id="{605D919A-FB53-006E-BD2F-4DE50AF3B8F6}"/>
              </a:ext>
            </a:extLst>
          </p:cNvPr>
          <p:cNvCxnSpPr>
            <a:stCxn id="7" idx="2"/>
            <a:endCxn id="10" idx="0"/>
          </p:cNvCxnSpPr>
          <p:nvPr/>
        </p:nvCxnSpPr>
        <p:spPr>
          <a:xfrm>
            <a:off x="9107604" y="2173436"/>
            <a:ext cx="1263043" cy="62109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406A736-3512-2C8E-930F-F39D989BFE0D}"/>
              </a:ext>
            </a:extLst>
          </p:cNvPr>
          <p:cNvCxnSpPr>
            <a:cxnSpLocks/>
            <a:stCxn id="10" idx="2"/>
            <a:endCxn id="9" idx="0"/>
          </p:cNvCxnSpPr>
          <p:nvPr/>
        </p:nvCxnSpPr>
        <p:spPr>
          <a:xfrm flipH="1">
            <a:off x="10152993" y="3163865"/>
            <a:ext cx="217654" cy="963779"/>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6929888-5CC1-C8B8-CA43-1CD794FC8BFA}"/>
              </a:ext>
            </a:extLst>
          </p:cNvPr>
          <p:cNvCxnSpPr>
            <a:cxnSpLocks/>
            <a:stCxn id="11" idx="3"/>
            <a:endCxn id="9" idx="1"/>
          </p:cNvCxnSpPr>
          <p:nvPr/>
        </p:nvCxnSpPr>
        <p:spPr>
          <a:xfrm>
            <a:off x="9032318" y="4312310"/>
            <a:ext cx="433158"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472953C-E2BB-6B7A-B102-1906C6886284}"/>
              </a:ext>
            </a:extLst>
          </p:cNvPr>
          <p:cNvCxnSpPr>
            <a:cxnSpLocks/>
            <a:stCxn id="11" idx="0"/>
            <a:endCxn id="8" idx="2"/>
          </p:cNvCxnSpPr>
          <p:nvPr/>
        </p:nvCxnSpPr>
        <p:spPr>
          <a:xfrm flipH="1" flipV="1">
            <a:off x="7975237" y="3192022"/>
            <a:ext cx="265580" cy="935622"/>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F3FC975-116F-E645-823C-A91F4502C308}"/>
              </a:ext>
            </a:extLst>
          </p:cNvPr>
          <p:cNvCxnSpPr>
            <a:cxnSpLocks/>
            <a:stCxn id="8" idx="0"/>
            <a:endCxn id="7" idx="2"/>
          </p:cNvCxnSpPr>
          <p:nvPr/>
        </p:nvCxnSpPr>
        <p:spPr>
          <a:xfrm flipV="1">
            <a:off x="7975237" y="2173436"/>
            <a:ext cx="1132367" cy="649254"/>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E676A20-D962-BEAA-8677-32CF66FE528F}"/>
              </a:ext>
            </a:extLst>
          </p:cNvPr>
          <p:cNvCxnSpPr>
            <a:cxnSpLocks/>
            <a:stCxn id="9" idx="0"/>
            <a:endCxn id="8" idx="2"/>
          </p:cNvCxnSpPr>
          <p:nvPr/>
        </p:nvCxnSpPr>
        <p:spPr>
          <a:xfrm flipH="1" flipV="1">
            <a:off x="7975237" y="3192022"/>
            <a:ext cx="2177756" cy="935622"/>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283B00B-6DD5-55D9-E8B4-7A8125253AE1}"/>
              </a:ext>
            </a:extLst>
          </p:cNvPr>
          <p:cNvCxnSpPr>
            <a:cxnSpLocks/>
            <a:stCxn id="10" idx="2"/>
            <a:endCxn id="11" idx="0"/>
          </p:cNvCxnSpPr>
          <p:nvPr/>
        </p:nvCxnSpPr>
        <p:spPr>
          <a:xfrm flipH="1">
            <a:off x="8240817" y="3163865"/>
            <a:ext cx="2129830" cy="963779"/>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4DB6C48-2781-F9CC-026F-26BAF638CD33}"/>
              </a:ext>
            </a:extLst>
          </p:cNvPr>
          <p:cNvCxnSpPr>
            <a:cxnSpLocks/>
            <a:stCxn id="10" idx="1"/>
            <a:endCxn id="8" idx="3"/>
          </p:cNvCxnSpPr>
          <p:nvPr/>
        </p:nvCxnSpPr>
        <p:spPr>
          <a:xfrm flipH="1">
            <a:off x="8751153" y="2979199"/>
            <a:ext cx="843578" cy="2815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D08480E-57C3-F87A-4DB2-90956F1E9B8A}"/>
              </a:ext>
            </a:extLst>
          </p:cNvPr>
          <p:cNvCxnSpPr>
            <a:cxnSpLocks/>
            <a:stCxn id="7" idx="2"/>
            <a:endCxn id="11" idx="0"/>
          </p:cNvCxnSpPr>
          <p:nvPr/>
        </p:nvCxnSpPr>
        <p:spPr>
          <a:xfrm flipH="1">
            <a:off x="8240817" y="2173436"/>
            <a:ext cx="866787" cy="1954208"/>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473CE3-CAC1-FC9A-216D-7F6D36625EAA}"/>
              </a:ext>
            </a:extLst>
          </p:cNvPr>
          <p:cNvCxnSpPr>
            <a:cxnSpLocks/>
            <a:stCxn id="7" idx="2"/>
            <a:endCxn id="9" idx="0"/>
          </p:cNvCxnSpPr>
          <p:nvPr/>
        </p:nvCxnSpPr>
        <p:spPr>
          <a:xfrm>
            <a:off x="9107604" y="2173436"/>
            <a:ext cx="1045389" cy="1954208"/>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9104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5163</TotalTime>
  <Words>1091</Words>
  <Application>Microsoft Office PowerPoint</Application>
  <PresentationFormat>Widescreen</PresentationFormat>
  <Paragraphs>134</Paragraphs>
  <Slides>15</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Roboto Slab</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Child Foundation Info</dc:creator>
  <cp:lastModifiedBy>Child Foundation Info</cp:lastModifiedBy>
  <cp:revision>5</cp:revision>
  <dcterms:created xsi:type="dcterms:W3CDTF">2022-07-12T16:02:21Z</dcterms:created>
  <dcterms:modified xsi:type="dcterms:W3CDTF">2022-08-09T23:26:31Z</dcterms:modified>
</cp:coreProperties>
</file>

<file path=docProps/thumbnail.jpeg>
</file>